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tags/tag1.xml" ContentType="application/vnd.openxmlformats-officedocument.presentationml.tags+xml"/>
  <Override PartName="/ppt/ink/inkAction13.xml" ContentType="application/vnd.ms-office.inkAction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ink/inkAction14.xml" ContentType="application/vnd.ms-office.inkAction+xml"/>
  <Override PartName="/ppt/ink/inkAction15.xml" ContentType="application/vnd.ms-office.inkAction+xml"/>
  <Override PartName="/ppt/ink/inkAction16.xml" ContentType="application/vnd.ms-office.inkAction+xml"/>
  <Override PartName="/ppt/ink/inkAction17.xml" ContentType="application/vnd.ms-office.inkAction+xml"/>
  <Override PartName="/ppt/ink/inkAction18.xml" ContentType="application/vnd.ms-office.inkAction+xml"/>
  <Override PartName="/ppt/ink/inkAction19.xml" ContentType="application/vnd.ms-office.inkAction+xml"/>
  <Override PartName="/ppt/ink/inkAction20.xml" ContentType="application/vnd.ms-office.inkAction+xml"/>
  <Override PartName="/ppt/ink/inkAction21.xml" ContentType="application/vnd.ms-office.inkAction+xml"/>
  <Override PartName="/ppt/ink/inkAction22.xml" ContentType="application/vnd.ms-office.inkAction+xml"/>
  <Override PartName="/ppt/ink/inkAction23.xml" ContentType="application/vnd.ms-office.inkAction+xml"/>
  <Override PartName="/ppt/ink/inkAction2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4"/>
  </p:notesMasterIdLst>
  <p:handoutMasterIdLst>
    <p:handoutMasterId r:id="rId35"/>
  </p:handoutMasterIdLst>
  <p:sldIdLst>
    <p:sldId id="304" r:id="rId2"/>
    <p:sldId id="281" r:id="rId3"/>
    <p:sldId id="282" r:id="rId4"/>
    <p:sldId id="283" r:id="rId5"/>
    <p:sldId id="343" r:id="rId6"/>
    <p:sldId id="284" r:id="rId7"/>
    <p:sldId id="285" r:id="rId8"/>
    <p:sldId id="286" r:id="rId9"/>
    <p:sldId id="287" r:id="rId10"/>
    <p:sldId id="310" r:id="rId11"/>
    <p:sldId id="288" r:id="rId12"/>
    <p:sldId id="311" r:id="rId13"/>
    <p:sldId id="344" r:id="rId14"/>
    <p:sldId id="345" r:id="rId15"/>
    <p:sldId id="346" r:id="rId16"/>
    <p:sldId id="347" r:id="rId17"/>
    <p:sldId id="348" r:id="rId18"/>
    <p:sldId id="349" r:id="rId19"/>
    <p:sldId id="350" r:id="rId20"/>
    <p:sldId id="352" r:id="rId21"/>
    <p:sldId id="351" r:id="rId22"/>
    <p:sldId id="353" r:id="rId23"/>
    <p:sldId id="289" r:id="rId24"/>
    <p:sldId id="312" r:id="rId25"/>
    <p:sldId id="290" r:id="rId26"/>
    <p:sldId id="291" r:id="rId27"/>
    <p:sldId id="292" r:id="rId28"/>
    <p:sldId id="293" r:id="rId29"/>
    <p:sldId id="294" r:id="rId30"/>
    <p:sldId id="295" r:id="rId31"/>
    <p:sldId id="296" r:id="rId32"/>
    <p:sldId id="297" r:id="rId33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5" autoAdjust="0"/>
    <p:restoredTop sz="94686" autoAdjust="0"/>
  </p:normalViewPr>
  <p:slideViewPr>
    <p:cSldViewPr>
      <p:cViewPr varScale="1">
        <p:scale>
          <a:sx n="75" d="100"/>
          <a:sy n="75" d="100"/>
        </p:scale>
        <p:origin x="10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B1A5499D-5F9D-4574-920E-DE837F400FA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15E576C7-F3A7-4EFE-89D0-2129E7252DE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6" name="Rectangle 4">
            <a:extLst>
              <a:ext uri="{FF2B5EF4-FFF2-40B4-BE49-F238E27FC236}">
                <a16:creationId xmlns:a16="http://schemas.microsoft.com/office/drawing/2014/main" id="{78B3DC2A-86C9-48A3-8939-3269078EAD7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7" name="Rectangle 5">
            <a:extLst>
              <a:ext uri="{FF2B5EF4-FFF2-40B4-BE49-F238E27FC236}">
                <a16:creationId xmlns:a16="http://schemas.microsoft.com/office/drawing/2014/main" id="{9994AA32-789E-49DD-BEC7-96533A124F1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C73A84C-99A0-4ED7-A343-75735540BA1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8983">
    <iact:property name="dataType"/>
    <iact:actionData xml:id="d0">
      <inkml:trace xmlns:inkml="http://www.w3.org/2003/InkML" xml:id="stk0" contextRef="#ctx0" brushRef="#br0">8467 7506 0,'0'0'10,"0"0"-6,0 0 7,0 0-1,0 0-2,0 0 1,0 0 1,0 0 0,0 0 0,0 0-1,0 0 2,0 0-1,0 0-1,0 0 1,50 4 0,-29 0-1,3 4 1,5-3 1,4 3-2,1-4 1,7 4 0,0 1 0,9-1-1,-5 4 2,9 1-1,8 3 0,4 1 0,9-5 1,8-3-2,-5-1 1,5 0 0,0 0 0,-5 5 1,-7 3-2,-9 1 1,-4-1-1,-9 1 2,1-5-2,-9-3 1,5-5 1,-9 0-2,4-4 1,1 0 0,-1 0-1,-4 0 0,5-4 2,-5 0-1,0 0-1,1-1 2,-1 5-2,-4-4 0,0 4 1,-4 0 0,0 0 0,-4 0-1,0 0 1,-1 0-1,5 0 1,4 0 0,5 0 1,3 0-2,5-4 1,3 0-1,5 0 2,0 4-2,0 0 1,-1 0-1,5 4 1,0 4 1,-4 1-1,0-1-1,-5 0 2,5-4-1,-4 0 0,8 1 0,4-1 0,8 0-1,5 0 1,-5 0 0,0 0 0,-12 0 0,-4 1 0,-4-1-1,-9 0 2,-4 0-1,1 0-1,-1 0 0,-4-4 2,8 0-1,1 0 0,3 4-1,-4-4 1,1 0 0,-5 0-1,-4 0 3,-4 0-4,0 0 2,-4 5-1,-4-5 4,-5 0-4,5 0-1,-13 0 2,5 0-1,-5 0 1,0 0 0,0 0-1,-3 0 1,-1 0-1,0 0 1,8 0 0,-8 0-1</inkml:trace>
    </iact:actionData>
  </iact:action>
  <iact:action type="add" startTime="50170">
    <iact:property name="dataType"/>
    <iact:actionData xml:id="d1">
      <inkml:trace xmlns:inkml="http://www.w3.org/2003/InkML" xml:id="stk1" contextRef="#ctx0" brushRef="#br0">8815 8988 0,'0'0'2,"0"0"0,0 0 11,0 0-7,0 0 3,0 0 2,0 0-2,0 0 1,-33 42 0,33-38 0,0 0-1,0 0 1,0 0 1,0 0-1,0 0-1,8 1 2,-8-1-2,4 0 1,0 0-1,0 0 1,5 0 0,-1 0-1,4 5 1,5-1 0,4 0 0,3 0-1,9 5 1,1-1 0,3 1-1,0-1 0,-4 1 1,4-1 0,-8-4 0,4 1-1,5-1 2,3 0-3,9 0 3,8 1-2,8 3 1,-4 1 0,-4-5 0,-4 0 0,-13 0 0,-4-3 0,-4-1 0,-4 0-1,-4 0 1,0 0 0,0 0-1,0 0 2,3 1-2,1-1 2,9 0-3,3 0 2,5-4 0,3 4 0,5 0-1,0 0 1,0 0-1,-5 1 1,5-5-1,-13 0 1,5 0-1,-1 0 2,1-5-2,4 1 1,7 0-1,6 0 1,3 0-1,0-4 1,0 4-1,-4-1 1,-4 1 0,-4 4 0,-4 0-1,-9 0 1,-4 0-1,-4 0 1,-4 0 0,4-4-1,5 0 1,-9 0-1,4 0 1,4 0-1,-4-1 1,0 1-1,0 4 1,4 0-1,-4 0 2,1 0-2,-1 0 1,0 0-1,-4 0 2,0 0-2,0 0 1,-5 4-1,1 1 1,-4-5-1,-4 0 1,-1 0 0,1 0-1,-5 0 1,0 0-1,-3 0 2,-1 0-2,0 0 1,-4 0 0,1 0-2,-1 0 3,0 0-2,0 0 1,0 0-1,0 0 1,0 0 0,1 0-1,-5 0 2,0 0-2,0 0 1,0 0 0,0 0-1,0 0 0,0 0 1,0 0-1,0 0 1,0 0 0,0 0 0,0 0-1,0 0 1,0 0 0,0 0-1,0 0 1,-83 0 0,54 0 0,-13 4 0,-3 0 0,-5 0 0,1 0-1,-1 0 1,4 0-1,5-4 1,0 0 0,-1 0 0,1 0 0,-5 0-1,1 0 2,-13 0-2,-4 0 1,-8 0 0,3 0-1,5 0 1,4 0 0,13 0 0,8 0-1,8 0 0,4 0 2,8 0-1,1 0-1,3 0 1,5 0-1,0 0 1,4 0 0,0 0-1,-1 0 1,1 0 0,0 0 0,0 0-1,0 0 1,4 0 0,0 0 0,0 0-1,0 0 1,0 0 0,0 0-1,0 0 2,0 0-2,0 0 2,99 0-2,-49 0 1,8 0 0,4 0-1,4 0 1,0 0 0,0 0 0,5 0-1,7 0 1,9-4 0,4 0-1,-8 0 1,-9 0 0,-7 0-1,-5 0 1,-8-5-1,-1-3 1</inkml:trace>
    </iact:actionData>
  </iact:action>
  <iact:action type="add" startTime="61748">
    <iact:property name="dataType"/>
    <iact:actionData xml:id="d2">
      <inkml:trace xmlns:inkml="http://www.w3.org/2003/InkML" xml:id="stk2" contextRef="#ctx0" brushRef="#br0">9104 5386 0,'0'0'2,"0"0"3,0 0 4,0 0 1,0 0-2,0 0 2,54 21-1,-25-17 1,8-4-1,5 0 1,3 0-1,1 0 1,-1 0 0,-3 0 0,-5 0-1,0 0 1,-4 4 1,-4 0-1,0 0 0,0 0-1,0 1 1,4-1-1,-4 0 1,12 4 1,5-4-3,12 0 2,-4 1-1,8-5 1,0 0-1,0 4 1,0 0-2,4 8 2,9 5-1,7-1 1,-7-3 0,3-5-1,-7-4 1,-5-4-1,-4 0 1,-4 4 0,0 1-1,0 3 1,4 0-1,4 5 1,0-5 0,0-4-1,1-4 1,-1-4 0,0-4-1,0-1 1,-4 5 1,-4 0-2,0 4 0,0 4 2,4 4-2,0 1 1,-4-5 0,0-4 1,0 0-3,0-4 3,0 0-2,4-1 2,0 1-1,8 8 0,9 5-1,-1 3 0</inkml:trace>
    </iact:actionData>
  </iact:action>
  <iact:action type="add" startTime="85374">
    <iact:property name="dataType"/>
    <iact:actionData xml:id="d3">
      <inkml:trace xmlns:inkml="http://www.w3.org/2003/InkML" xml:id="stk3" contextRef="#ctx0" brushRef="#br0">9857 11133 0,'0'0'2,"0"0"3,0 0 3,0 0 1,-74 0 1,-9 0 0,-20 0 0,8 0-1,16 0 0,21-4 3,12 0-3,9-1 1,12 1-1,5 0 1,3 4-1,5 0 1,3 0 0,5 0 0,0 0 0,4 0-1,0 4 1,0-4 0,0 0 0,0 0 0,100 29-1,-38-20 1,8-1 0,4 0 0,1 5 0,8-1-1,8 0 2,12-8-2,9-4 1,-1-4 0,-3 0 0,0 0-1,7-4 1,5 0-1,0-5 1,-8 5 0,-13 0-1,-12-1 1,-8 5 0,0 0-1,7 4 2,10 0-2,11 0 1,-3-4 0,3-4-1,9-1 1,16-7-1,13-1 2,4 1-1,4-1-1,4 0 1,21 9 0,4 8-1,-4 4 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396">
    <iact:property name="dataType"/>
    <iact:actionData xml:id="d0">
      <inkml:trace xmlns:inkml="http://www.w3.org/2003/InkML" xml:id="stk0" contextRef="#ctx0" brushRef="#br0">7081 8226 0,'0'0'1,"0"0"4,0 0 6,0 0-3,0 0 1,71 0 2,-26 0-2,17 0 1,0-4 0,-4 0-1,-8 0 1,-5 0 0,-3 4 0,-9 0 0,4 0 0,0 0 1,9 0-3,7 4 2,10 0-1,7-4 1,4 0-1,1 0 1,-13 0 0,-8 0-1,-9 0 1,-3 0 0,-5 0 0,0 0-1,0 0 2,5 0-3,3 0 2,5 4 0,8 0-1,8 0 1,-4 1 0,0-5-1,-8 0 1,-5 4-1,-7-4 2,-9 0-2,0 0 0,4 0 1,0 0 0,1 4 0,7 0-1,5 0 1,4 0-1,8-4 1,0 0 0,0 4-1,-4-4 1,-9 0 0,-3 0-1,-9 0 1,-4 0 0,-4 0 0,0 0-1,4 5 1,0-5-1,5 0 1,3 0-1,9 0 1,8 0 0,4 4-1,4-4 1,-4 0 0,-8 0-1,-5 0 2,-3 0-2,-5 0 1,1 0 0,-1 0-1,0 0 1,5 0 0,-1 0 0,9 0-1,0-4 1,4-1 0,0 1-1,0 0 1,-5 0 0,-3 0 0,0 0-1,-13 4 0,4-4 1,-3-1 0,3 1 0,0 0-1,5 0 1,-9 0-1,0 0 1,1 0-1,-5-1 1,-4 5-1</inkml:trace>
    </iact:actionData>
  </iact:action>
  <iact:action type="add" startTime="94747">
    <iact:property name="dataType"/>
    <iact:actionData xml:id="d1">
      <inkml:trace xmlns:inkml="http://www.w3.org/2003/InkML" xml:id="stk1" contextRef="#ctx0" brushRef="#br0">12431 11853 0,'0'0'7,"0"0"3,0 0-1,0 0 1,-46 0 0,38 0 0,0 4 0,-1-4-1,5 0 1,0 0 0,4 0-1,0 0 1,0 0-1,0 0 1,0 0 0,112 0-1,-58-4 1,16-4 0,17 0-1,8-5 1,13 1 1,-5 4-2,-4-5 0,-8 1 1</inkml:trace>
    </iact:actionData>
  </iact:action>
  <iact:action type="add" startTime="104939">
    <iact:property name="dataType"/>
    <iact:actionData xml:id="d2">
      <inkml:trace xmlns:inkml="http://www.w3.org/2003/InkML" xml:id="stk2" contextRef="#ctx0" brushRef="#br0">12629 9344 0,'0'0'2,"0"0"4,0 0 4,0 0 0,0 0-1,0 0 1,0 0 0,0 0 0,0 0 0,0 0-1,0 0 0,0 0 1,0 0 0,0 0 0,0 0 0,0 0 0,0 0 0,0 0-1,0 0 1,0 0-1,0 0 1,0 0 0,0 0 0,75-8-1,-5 0 1,29-1 0,17-3 0,-25 4 0,-16 4 1,-26-1-2,-11 5 2,-13 0-2,-5 0 2,-3-4-1,-5-4-3,1-9 2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104">
    <iact:property name="dataType"/>
    <iact:actionData xml:id="d0">
      <inkml:trace xmlns:inkml="http://www.w3.org/2003/InkML" xml:id="stk0" contextRef="#ctx0" brushRef="#br0">14959 7903 0,'0'0'3,"0"0"0,0 0 7,0 0-1,0 0 1,0 0 0,0 0 0,0 0 0,0 0-1,0 0 2,0 0-2,0 0 0,41 0 1,-33 0 0,1 0 0,-1 0 0,0 0-1,0 0 1,5 0 0,-9 0-1,4 0 1,1 0 0,-1 0-1,4 0 1,5 0 0,3 0 0,9-4-1,5 0 1,-6 4 0,6 0 0,-1 0-1,0 0 1,0 0 0,0 0 0,0 0 0,-4 0 0,4 0 0,4 4-1,13 0 1,12 1-1,13 3 1,7 0 0,1-4 0,-8-4-1,-9 0 1,-4 0 0,-4 0 0,0 0-1,8 4 2,8 1-2,13-5 1,4 0 0,0 0 0,-4-5-1,-8 1 1,-9 0 0,-4 0 0,0 4-1,5 0 1,12 0 0,8 0 0,-5 0-1,-3 0 1,-8-4 0,-1 0-1,-4 0 1,1-1 0,7 1 0,5 4 0,4 0-1,4 0 1,0 0-1,-4-4 2,0 0-2,8 0 1,17-4-1,4-1 1,4 1 0,-5 4 0,-11 0 0,-17 0 0,0-1-1,-1 1 0,5 4 1,1 0 0,-1 0-1,-9 0 1,-7 0 0,3 0 0,-7 0-1,-1-4 1,9 0 0,-1 0 0,1 4-1,-1 0 1,1 4-1,-4 0 1,-5 0-1,-4-4 2,-4-4-2,8-4 1,22-5-1</inkml:trace>
    </iact:actionData>
  </iact:action>
  <iact:action type="add" startTime="31395">
    <iact:property name="dataType"/>
    <iact:actionData xml:id="d1">
      <inkml:trace xmlns:inkml="http://www.w3.org/2003/InkML" xml:id="stk1" contextRef="#ctx0" brushRef="#br0">10283 9336 0,'0'0'1,"0"0"4,0 0 5,50 4 0,-25 0 0,4 0-1,0 0 1,4 1 0,4 3-1,9-4 1,12 4 0,12-4-1,13 1 2,8-5-2,0 0 1,-21 0 0,-8 0-1,-4 0 2,0 0-2,12 0 1,26 4-1,15 0 1,5-4 0,-8 0 0,-17 0-1,0 0 1,16 4-1,26 0 1,20 0-1</inkml:trace>
    </iact:actionData>
  </iact:action>
  <iact:action type="add" startTime="33720">
    <iact:property name="dataType"/>
    <iact:actionData xml:id="d2">
      <inkml:trace xmlns:inkml="http://www.w3.org/2003/InkML" xml:id="stk2" contextRef="#ctx0" brushRef="#br0">9874 11977 0,'0'0'9,"0"0"0,0 0 1,0 0 0,0 0 0,0 0 0,0 0 0,0 0-1,58 29 1,-21-24 0,17-5 0,16 0 0,9 0-1,-1 0 1,1 0 1,-9 0-1,9 0 0,16-5 0,9 1 1,3-4-3,-3 8 2,-13 4-1,-9 4 1,-3 5 0,4-1 0,8-3-1,4-5 1,0-4-1,-8 4 0,-4 0 1,-9 4-1,1 1 2,3-5-2,21 0 1,21-4-1,9-4 1,-5 0-1,-17-5 2,1-3-1,12-17 0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442">
    <iact:property name="dataType"/>
    <iact:actionData xml:id="d0">
      <inkml:trace xmlns:inkml="http://www.w3.org/2003/InkML" xml:id="stk0" contextRef="#ctx0" brushRef="#br0">8980 10508 0,'0'0'1,"-41"33"5,4 12 4,4 30-1,16 28 1,25 67 1,13 120-2,4 74 1,-5 88-1,-11-47 1,-9-82-1,4-4 1,4-58 0,0-62 0,1-54-1,3-59 1,-4-32 0,5-21 0,-1-16-1,-12-17 1,37-99 0</inkml:trace>
    </iact:actionData>
  </iact:action>
  <iact:action type="add" startTime="9780">
    <iact:property name="dataType"/>
    <iact:actionData xml:id="d1">
      <inkml:trace xmlns:inkml="http://www.w3.org/2003/InkML" xml:id="stk1" contextRef="#ctx0" brushRef="#br0">9452 10301 0,'0'0'8,"0"0"3,0 0-2,0 0 0,95 8 1,17-4 0,37-4-1,29-4 2,16 0-2,5 0 1,-9-1 0,-4 1 0,-29 0 0,-37 0-1,-29 0 1,-24 4 0,-10 4-1,-11 8 1,-5 13 0,-3 29-1,3 58 1,0 83 0,21 107-1,17 58 2,-5 8-2,1-65 0,-13-42 2,-8-21-2,-17-33 0,-8 0 2,-8 8-2,-9-20 0,-8-17 1,-16-29 0</inkml:trace>
    </iact:actionData>
  </iact:action>
  <iact:action type="add" startTime="10253">
    <iact:property name="dataType"/>
    <iact:actionData xml:id="d2">
      <inkml:trace xmlns:inkml="http://www.w3.org/2003/InkML" xml:id="stk2" contextRef="#ctx0" brushRef="#br0">9833 13211 0,'0'0'10,"0"0"-2,0 0 2,57-12 0,55 8-1,116 4 1,107 12 1,66 13 0,67 4 0,45-13-5</inkml:trace>
    </iact:actionData>
  </iact:action>
  <iact:action type="add" startTime="11086">
    <iact:property name="dataType"/>
    <iact:actionData xml:id="d3">
      <inkml:trace xmlns:inkml="http://www.w3.org/2003/InkML" xml:id="stk3" contextRef="#ctx0" brushRef="#br0">18459 7096 0,'0'0'8,"4"50"2,4 53-1,13 92 1,4 74 1,24 70-2,30 22 0</inkml:trace>
    </iact:actionData>
  </iact:action>
  <iact:action type="add" startTime="11489">
    <iact:property name="dataType"/>
    <iact:actionData xml:id="d4">
      <inkml:trace xmlns:inkml="http://www.w3.org/2003/InkML" xml:id="stk4" contextRef="#ctx0" brushRef="#br0">18852 6798 0,'0'0'8,"0"0"4,66-8-4,-16-1 1,24 1 1,38 0 0,24 4-1,13-5 2,5 1-2,15 0 0,13 0 2,9-1-2,-5-3 1,-4-1-1,-4 1 0,-9-5 1,-7 1 0,-5 3 0,-4 5 0,-4 8-1,-17 4 1,-32 0 0,-30 1 0,-20-5-1,-13 4 1,-8 8 0,-4 21-2,-1 54 3,-7 129-2,-25 206 0,-50 120 1,-46-62 0,-7-140-1,7-137 1,30-71 0,28-49 0,17-25-1,13-16 1</inkml:trace>
    </iact:actionData>
  </iact:action>
  <iact:action type="add" startTime="12075">
    <iact:property name="dataType"/>
    <iact:actionData xml:id="d5">
      <inkml:trace xmlns:inkml="http://www.w3.org/2003/InkML" xml:id="stk5" contextRef="#ctx0" brushRef="#br0">18997 9916 0,'0'0'9,"0"0"0,0 0 1,62 4-1,62-4 1,116-25 0,116-21 1,45-16-2,-8-16 0,-21 11 1,-49 13-1,-58 9 1,-54 12 0</inkml:trace>
    </iact:actionData>
  </iact:action>
  <iact:action type="add" startTime="13041">
    <iact:property name="dataType"/>
    <iact:actionData xml:id="d6">
      <inkml:trace xmlns:inkml="http://www.w3.org/2003/InkML" xml:id="stk6" contextRef="#ctx0" brushRef="#br0">18322 7402 0,'0'0'8,"0"0"3,-8 104-2,12 103 1,13 132 1,12 30-3,-9-50 2,-3-79 0,-5-62-1,-7-33 1,-1-25 0,0-8 0</inkml:trace>
    </iact:actionData>
  </iact:action>
  <iact:action type="add" startTime="13741">
    <iact:property name="dataType"/>
    <iact:actionData xml:id="d7">
      <inkml:trace xmlns:inkml="http://www.w3.org/2003/InkML" xml:id="stk7" contextRef="#ctx0" brushRef="#br0">14847 12950 0,'0'0'9,"0"0"0,0 0 1,0 71 0,0 107-1,12 194 2,5 92 0,4-50-2,12-91 2,-4-83-2,0-66 1,-5-50 0,-3-37 0,0-33 0,8-21-1,4-16 1,0-17-1</inkml:trace>
    </iact:actionData>
  </iact:action>
  <iact:action type="add" startTime="14031">
    <iact:property name="dataType"/>
    <iact:actionData xml:id="d8">
      <inkml:trace xmlns:inkml="http://www.w3.org/2003/InkML" xml:id="stk8" contextRef="#ctx0" brushRef="#br0">14880 12284 0,'0'0'9,"0"0"1,83 4-1,82 4 1,104 1 1,46-5-2,40-4 0,-3 4 2,8 12-2,-8 13 0,-9 9 1,-53-5 0,-63-4 0,-49 0-1,-54 0 1,-28 8-1,-18 21 1,9 33 0,21 70 0,28 104-1,17 100 1,-4 53 0,-8 0-1,-9-49 1,-8-42-1,-37-21 1,-41-8-1</inkml:trace>
    </iact:actionData>
  </iact:action>
  <iact:action type="add" startTime="14447">
    <iact:property name="dataType"/>
    <iact:actionData xml:id="d9">
      <inkml:trace xmlns:inkml="http://www.w3.org/2003/InkML" xml:id="stk9" contextRef="#ctx0" brushRef="#br0">16130 15720 0,'0'0'8,"0"0"1,53 4 1,88 13 0,165 12 0,182-4 1,38-58-3,-9-75 1</inkml:trace>
    </iact:actionData>
  </iact:action>
  <iact:action type="add" startTime="14888">
    <iact:property name="dataType"/>
    <iact:actionData xml:id="d10">
      <inkml:trace xmlns:inkml="http://www.w3.org/2003/InkML" xml:id="stk10" contextRef="#ctx0" brushRef="#br0">15782 6906 0,'0'0'8,"124"-21"1,58 4 1,95 1 1,67 3-2,3 9 0,-3 0 1,-30 4 0,-24 0-1,-21 0 1,-46-4 0,-33-9-1</inkml:trace>
    </iact:actionData>
  </iact:action>
  <iact:action type="add" startTime="15109">
    <iact:property name="dataType"/>
    <iact:actionData xml:id="d11">
      <inkml:trace xmlns:inkml="http://www.w3.org/2003/InkML" xml:id="stk11" contextRef="#ctx0" brushRef="#br0">17888 5970 0,'0'0'8,"0"0"2,0 0-1,0 0 1,0 0 0,0 0-1,70 54 1,13 20-1,25 30 1,3 16 1,-11 12-2,-38 13 1,-33 29-1,-34 41 2</inkml:trace>
    </iact:actionData>
  </iact:action>
  <iact:action type="add" startTime="15627">
    <iact:property name="dataType"/>
    <iact:actionData xml:id="d12">
      <inkml:trace xmlns:inkml="http://www.w3.org/2003/InkML" xml:id="stk12" contextRef="#ctx0" brushRef="#br0">13424 12180 0,'0'0'8,"0"0"2,0 0 0,41 0-1,42 0 1,120 4-1,86 5 2,46-5-2,5 0 1,-71-8 0,-58-13-1</inkml:trace>
    </iact:actionData>
  </iact:action>
  <iact:action type="add" startTime="15858">
    <iact:property name="dataType"/>
    <iact:actionData xml:id="d13">
      <inkml:trace xmlns:inkml="http://www.w3.org/2003/InkML" xml:id="stk13" contextRef="#ctx0" brushRef="#br0">14888 11133 0,'0'0'9,"0"0"1,0 0-1,0 0 1,46 8 0,41 21-1,66 25 1,25 16 1,-17 13-2,-41 12 1,-62 25-1,-50 34 1,-53 98-1</inkml:trace>
    </iact:actionData>
  </iact:action>
  <iact:action type="add" startTime="36195">
    <iact:property name="dataType"/>
    <iact:actionData xml:id="d14">
      <inkml:trace xmlns:inkml="http://www.w3.org/2003/InkML" xml:id="stk14" contextRef="#ctx0" brushRef="#br0">6154 10628 0,'0'0'1,"0"0"4,0 0 4,0 0 1,34 41 0,32 5-1,58 20 1,45 0 1,47-12-1,-1-25 1,-8-12-2,4-9 0,0-8 2,-17 0-2,-20-4 0,-38-5 1,-40-7-1</inkml:trace>
    </iact:actionData>
  </iact:action>
  <iact:action type="add" startTime="36462">
    <iact:property name="dataType"/>
    <iact:actionData xml:id="d15">
      <inkml:trace xmlns:inkml="http://www.w3.org/2003/InkML" xml:id="stk15" contextRef="#ctx0" brushRef="#br0">7813 10342 0,'0'0'8,"0"0"2,0 0 0,0 0-1,67 17 1,49 12 0,66 12-1,24 5 3,-7-5-1,-33-4-1,-51 0-1,-40-8 1,-30-4-1,-16-4 2,-8 0-1,-21 8-3,-29 33 4,-79 91-4,-127 112 3,-67 12-1,70-78 2,71-83-2,74-58 0</inkml:trace>
    </iact:actionData>
  </iact:action>
  <iact:action type="add" startTime="42890">
    <iact:property name="dataType"/>
    <iact:actionData xml:id="d16">
      <inkml:trace xmlns:inkml="http://www.w3.org/2003/InkML" xml:id="stk16" contextRef="#ctx0" brushRef="#br0">10569 11654 0,'0'0'1,"0"0"5,0 0 4,0 0-1,0 0 1,0 0-1,0 0 1,0 0 0,0 0-1,0 0 1,0 0-1,33-45 1,-4 33 0,21-5-1,12-4 1,12-8 0,5-4 0,-5 0 0,-8 4 1,-3 0-3,-14 0 2,13-4 0,17-4-1,16-5 1,13-7 0,-1 3 0,-12 5 0,-20-1-1,-5 5 5,0 4-8,9 0 4,20-4 0,17-5-1,8-3 2,-12-1-2,-17 9 1,0-5-1,5 1 1,11 0-1,9-9 2,-8 4-2,-17 1 1,-16 3-1,-9 1 1,0 0 0,1 3-1,7 5 2,9-4-1,8 0-1,-3-1 0,-10 1 1,-16 0 1,-12 8-3,-8 0 2,-5 4 0,5 0 0,7-4-1,9-4 1,13-4-1,4 0 2,-5-1-3,-12 1 2,-8 4 0,-9 4 0,-3 4-1,-1-4 1,-4 4 0,5 5-1,7-1 1,9 0 0,17-4 0,12-4 0,8 0-1,0-4 1,-8 0-1,-13 0 1,5 4 0,12-4-1,21-4 2,12-5-2,8-3 0,5-1 1,8-4 0,3 1 0,-3-1-1,-21 5 1,-20 3 0,-9 9 0,-4 4-1,4 8 1,9 1 0,3-1-1,-3 0 1,-9-4 0,-12 5-1,-9 3 1,0 5 0,1 3-1,12 1 1,4 0 0,0 0 0,-13-5-1,-7 5 2,-13 4-2,-9 0 1,1-1-1,-13 5 1,9 0 0,12-4-1,-5 0 1,14-4 0,3-4 0,-4-5-1,-8 5 1,-21-1 0,-4 5-1,-16 0 0,0 3 1,-5 1-1,-4 0 2,1 0-2,3-8 1,0-17-1</inkml:trace>
    </iact:actionData>
  </iact:action>
  <iact:action type="add" startTime="44196">
    <iact:property name="dataType"/>
    <iact:actionData xml:id="d17">
      <inkml:trace xmlns:inkml="http://www.w3.org/2003/InkML" xml:id="stk17" contextRef="#ctx0" brushRef="#br0">18132 7920 0,'0'0'8,"0"0"2,0 0-1,0 0 1,0 0 0,91 45-1,0-3 2,33 12-2,25 8 1,4 0 0,-25-4-1,-36-4 1,-14 0 0,-16-9-1,-4-4 1,-12-7-1,-5-10 2,-8-3-2,-4-4 0,-8-5 1,-5-4 0,1 1-1,-5-5 0,-3 0 1,-5 0 0,4 0-1,-8 0 1,0 1 0,0-1-1,-17 4 1,-24 21 1,-67 37-2,-74 50 1,-45 33-1,-30 21 1,38-17 0,20-8 0</inkml:trace>
    </iact:actionData>
  </iact:action>
  <iact:action type="add" startTime="45283">
    <iact:property name="dataType"/>
    <iact:actionData xml:id="d18">
      <inkml:trace xmlns:inkml="http://www.w3.org/2003/InkML" xml:id="stk18" contextRef="#ctx0" brushRef="#br0">19853 8276 0,'0'0'7,"0"0"2,0 0 0,0 0 1,46 33 0,-1-16 0,34 8-1,16-1 1,21 1 0,-9-4 1,9 0 0,4-1-1,13-3 0,-9-5-2,-21 1 4,-20-1-4,-21-4 1,-17 1 1,-11-5-1,-5 0 1,-9 0-1,-3-4 2,-5 0-4,-4 0 2,-3-4 1,-1-4-1,-4-5 1</inkml:trace>
    </iact:actionData>
  </iact:action>
  <iact:action type="add" startTime="45628">
    <iact:property name="dataType"/>
    <iact:actionData xml:id="d19">
      <inkml:trace xmlns:inkml="http://www.w3.org/2003/InkML" xml:id="stk19" contextRef="#ctx0" brushRef="#br0">19874 8520 0,'0'0'8,"0"0"1,0 0 1,0 0 0,0 0-1,0 0 1,0 0 0,0 0-1,0 0 1,0 0 0,112-25-1,32 1 1,22-1-1,-13 8 2,-8 1-2,-9 3 1,-16 1 0,-12 4-1</inkml:trace>
    </iact:actionData>
  </iact:action>
  <iact:action type="add" startTime="52091">
    <iact:property name="dataType"/>
    <iact:actionData xml:id="d20">
      <inkml:trace xmlns:inkml="http://www.w3.org/2003/InkML" xml:id="stk20" contextRef="#ctx0" brushRef="#br0">9328 11327 0,'0'0'1,"0"0"4,0 0 5,0 0-1,0 0 0,0 0 1,29 42 0,12-34 0,21 0-1,13 1 1,3-5 0,17-4-1,25-13 2,29-11-2,13-10 1,-18 1-1,-19 4 2,-26 4-2,-16 5 1,-9 7 0,-4 5-1,-3 4 2,-5 4-2,0 0 1,-13 4 0,-3 0 0,-9 4 0,-4 1-1,-8-1 0,-4 4 1,-5 1 0,1 3 0,-9 5 0,5 4-1,-5 8 0,0 9 2,-4 7-2,-4 5 1,-4 4-1,-8-4 0,-9 0 1,-12-5 1,-8 1-2,-26 0 1,-7-5-1,-5 1 1,5-1 0,8-3 0,4-1 0,-5 1-1,-3-1 1,-17-4-1,0-4 1,9-8 0,7-4 0,13-5 0,13-3-1,8-9 1,8 0-1,4-8 2,0-4-2,-8-13 1,-8-16-1,-9-17 1,-12-4 0,-13 0 0,-12-4-1,-12-4 1,4 8 0,16 8-1,21 9 1,17 12 1,16 4-2,9 4 1,12-4 0,28-24-1,84-67 1</inkml:trace>
    </iact:actionData>
  </iact:action>
  <iact:action type="add" startTime="55549">
    <iact:property name="dataType"/>
    <iact:actionData xml:id="d21">
      <inkml:trace xmlns:inkml="http://www.w3.org/2003/InkML" xml:id="stk21" contextRef="#ctx0" brushRef="#br0">10569 11741 0,'0'0'1,"0"0"8,0 0-3,0 0 3,0 0 1,0 0 1,0 0-3,0 0 2,0 0 0,0 0-1,0 0 1,0 0 0,0 0 0,0 0-1,0 0 1,17-45 0,-9 32-1,0 1 1,4-5-1,9-3 1,4-5 0,12-8-1,13-4 1,12-9-1,8 0 2,-4 5-1,-3 4 1,-14 4-1,-3 4 0,-9 0 0,0 4-1,-4-4 1,4 0 0,1-4-1,3 4-2,13 0 3,8 0 0,4 0-1,9-4 1,-1 0 0,-4 4-1,-12 0 1,-8 4 0,-5 0 0,1 0-1,12-4 0,21-8 1,20-5-1,8 1 2,-3 4-2,-13 4 1,-21 8-2,-12 4 2,4 5 0,4-5 0,13 0-1,8-4 1,0 1 0,-9-1 0,-11 4 0,-14 0-1,-11 5 1,-9-1 0,-4 5 0,-9-1-1,1 1 1,-4 4-1,-1-1 1,-3 1 0,-1 0 0,-8 4-1,4-1 0,-3 1 1,-1 0-1,0 0 1,0 0 0,0 0 0,0 0 0,0-1 0,1 1-1,-1 0 0,0 0 1,0 0-1,8 0 1,-7 0 0,7-5 0,5 1-1,-1 0 1,9 0-1,4-1 2,8 1-2,9 0 0,12-5 1,-1 1 1,6-1-2,-1 1 1,0-5-1,-4 1 0,-1-1 1,10 1-1,7-5 2,13-4-2,8 0 0,4 1 6,-3 3-10,7-8 5,-4-4 1,17-13-4,0-8 3,-8 1-1,-13 3 1,-12 0 0,-9 9-1,-4-1 1,-3 5-1,-1 4 1,8 0 0,9 0-1,12 0 1,4-1 0,-3 6-1,-5 3 1,0-4-1,0 0 1,0-4 0,0-1 0,-4 1-1,-5 0 1,-7 0-1,-9 4 2,0 4-2,0 0 1,9 5-1,3-1 0,5 4 1,0 1 0,0-1 0,4 1-1,-1-5 0,10 5 1,3 3-1,0 5 1,5 0 0,-1-5 0,1 1-1,-5-9 1,-8 4-1,-17 5 1,-12 4 0,-12 4-1,-9 4 1,-3 0 0,-9 0 0,-9-5-1,-3 1 1,-9-4-1,0-9 0,-16-20 1</inkml:trace>
    </iact:actionData>
  </iact:action>
  <iact:action type="add" startTime="57166">
    <iact:property name="dataType"/>
    <iact:actionData xml:id="d22">
      <inkml:trace xmlns:inkml="http://www.w3.org/2003/InkML" xml:id="stk22" contextRef="#ctx0" brushRef="#br0">18029 7800 0,'0'0'8,"0"0"1,0 0 1,0 0 0,58 12 0,-1 1-1,22 12 2,20 12-3,17 8 2,17 9 1,7 4-1,-3 0-1,-13 0 0,-4 0 0,-8-4 0,-13-9 1,-20-11 0,-13-10-1,-17-3 1,-7-4 0,-9-1-1,-4-3 1,-9-1-1,-3-4 1,0 1-1,-5-5 1,-4 0 0,-4 0-1,1-4 1,-1 4 0,-4 0-1,-9 5 1,-24 11 0,-45 30 0,-46 33-1,-46 33 1,-20 20 0,-1 1-1,13-9 4,42-24-7,45-26 4,25-15-1,20-14 2,21-11-2</inkml:trace>
    </iact:actionData>
  </iact:action>
  <iact:action type="add" startTime="58018">
    <iact:property name="dataType"/>
    <iact:actionData xml:id="d23">
      <inkml:trace xmlns:inkml="http://www.w3.org/2003/InkML" xml:id="stk23" contextRef="#ctx0" brushRef="#br0">19224 8446 0,'0'0'8,"0"0"2,0 0-1,0 0 1,0 0 0,66 4 0,1-8-1,24 4 1,20 4 0,5 0 0,13 0 1,11-4-1,9 4-2,-8 0 1,-13 5 1,-4-5 0,-12-4 0,-9-4 0,-8 4 0,-8 0 0,0-9 0,0-11 0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1151">
    <iact:property name="dataType"/>
    <iact:actionData xml:id="d0">
      <inkml:trace xmlns:inkml="http://www.w3.org/2003/InkML" xml:id="stk0" contextRef="#ctx0" brushRef="#br0">6274 5436 0,'0'0'2,"0"0"2,0 0 6,0 0 0,96 8-1,3-8 1,25 0 0,0-4 0,8 0 0,13-5-1,13-3 1,-5 0 0,-4-1-1,-1 1 4,1 8-6,5-5 2,-18 5 1,-12-4 0,0 0-1,9-1 1,7 5 0,5 0-1,-8 0 1,12 4-1,16 8 1,17 1 0</inkml:trace>
    </iact:actionData>
  </iact:action>
  <iact:action type="add" startTime="51925">
    <iact:property name="dataType"/>
    <iact:actionData xml:id="d1">
      <inkml:trace xmlns:inkml="http://www.w3.org/2003/InkML" xml:id="stk1" contextRef="#ctx0" brushRef="#br0">6245 8947 0,'0'0'14,"0"0"-11,0 0 7,0 0 0,0 0-1,79-4 1,4-1 0,33-3-1,8-4 1,8-5 1,9 5-2,8 3 0,8-3 0,0 4 1,-4 0 0,5-1 0,-1 5-1,0 0 1,-4 4-1,8 4 1,9 9-1,0-1 1,-26 0-1</inkml:trace>
    </iact:actionData>
  </iact:action>
  <iact:action type="add" startTime="54117">
    <iact:property name="dataType"/>
    <iact:actionData xml:id="d2">
      <inkml:trace xmlns:inkml="http://www.w3.org/2003/InkML" xml:id="stk2" contextRef="#ctx0" brushRef="#br0">17069 8297 0,'0'0'9,"0"0"0,0 0 1,0 0-1,0 0 1,0 0 0,0 0-1,0 0 1,58 12 0,-21-8 0,13 0-1,7 1 2,6-1-2,3 0 1,0 0-1,-4 0 2,4 0-2,21-4 1,25-8-1,33-9 1</inkml:trace>
    </iact:actionData>
  </iact:action>
  <iact:action type="add" startTime="57781">
    <iact:property name="dataType"/>
    <iact:actionData xml:id="d3">
      <inkml:trace xmlns:inkml="http://www.w3.org/2003/InkML" xml:id="stk3" contextRef="#ctx0" brushRef="#br0">6250 11394 0,'0'0'1,"0"0"4,0 0 5,0 0 0,0 0-1,57 16 1,22-3 0,33 3 0,12 1-1,-8-1 3,8 1-2,12-5 0,13-8 0,-4-4 0,-4-4 0,0 0 0,12-4-1,8 0-1,4-1 2,13 5 0,0-4 0,13 4 0,-1 4 0</inkml:trace>
    </iact:actionData>
  </iact:action>
  <iact:action type="add" startTime="58608">
    <iact:property name="dataType"/>
    <iact:actionData xml:id="d4">
      <inkml:trace xmlns:inkml="http://www.w3.org/2003/InkML" xml:id="stk4" contextRef="#ctx0" brushRef="#br0">6254 14159 0,'0'0'10,"0"0"-2,0 0 2,0 0 0,0 0-1,95 5 1,17-1 0,49 0 0,38-4 0,7 0 2,18-4-1,20 4-3,-8 8 2,4 4-1,29-3 0,-25-1 0,41-29 1,71-33-1</inkml:trace>
    </iact:actionData>
  </iact:action>
  <iact:action type="add" startTime="59339">
    <iact:property name="dataType"/>
    <iact:actionData xml:id="d5">
      <inkml:trace xmlns:inkml="http://www.w3.org/2003/InkML" xml:id="stk5" contextRef="#ctx0" brushRef="#br0">6349 17020 0,'0'0'8,"0"0"2,0 0 0,78-8-1,18 8 1,53 0-1,41 0 2,29 4 1,34-4-5,3 0 3,-16 0-1,21 0 1,-1 4 0,-11 5-1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682">
    <iact:property name="dataType"/>
    <iact:actionData xml:id="d0">
      <inkml:trace xmlns:inkml="http://www.w3.org/2003/InkML" xml:id="stk0" contextRef="#ctx0" brushRef="#br0">5596 7295 0,'0'0'1,"0"0"5,0 0 3,0 0 1,0 0-1,0 0 1,0 0 0,0 0-1,45-17 2,-28 13-2,-1 0 1,1 0-1,0 0 1,3 0 0,5-1-1,0 1 1,0-4 0,0 0-1,-1-1 1,-3 5 0,0 0 0,4 0 0,-1 0-1,1-4 1,0 3-1,4-3 1,-4 4 1,0 0-2,-5 0 1,1 0-1,0 4 1,-5 0 0,5 0-1,0 0 2,-1 0-3,1 0 3,0 4-2,4 0 2,3 0-3,6 0 2,3 0 0,4-4 0,1 0 0,3 0-1,1 0 1,-5-4 1,0 0-2,-3 0 1,-5 0-1,0 0 1,-4-1-1,-4 1 1,-1 0 0,-3 4 0,-4 0-1,3 0 1,-3 0-1,4 0 2,-5 0-2,1 0 1,-1 0-1,1 0 1,-1 0 0,-3 0 0,-1 0-1,1 0 1,-1 0-1,-4 0 1,0 0-1,1 0 2,-5 0-3,0 0 3,0 0-2,0-4 0</inkml:trace>
    </iact:actionData>
  </iact:action>
  <iact:action type="add" startTime="27146">
    <iact:property name="dataType"/>
    <iact:actionData xml:id="d1">
      <inkml:trace xmlns:inkml="http://www.w3.org/2003/InkML" xml:id="stk1" contextRef="#ctx0" brushRef="#br0">3420 14805 0,'0'0'1,"0"0"5,0 0 3,0 0 1,0 0 0,41 0-1,42-8 1,74-17 0,91-20 1,75 3 0,12 26-2,17 20 2</inkml:trace>
    </iact:actionData>
  </iact:action>
</iact:actions>
</file>

<file path=ppt/ink/inkAction1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2577">
    <iact:property name="dataType"/>
    <iact:actionData xml:id="d0">
      <inkml:trace xmlns:inkml="http://www.w3.org/2003/InkML" xml:id="stk0" contextRef="#ctx0" brushRef="#br0">22762 7854 0,'0'0'1,"0"0"5,0 0 3,0 0 2,0 0-2,0 0 1,0 0 0,41 16 0,-20-7 0,4-1-1</inkml:trace>
    </iact:actionData>
  </iact:action>
  <iact:action type="add" startTime="62726">
    <iact:property name="dataType"/>
    <iact:actionData xml:id="d1">
      <inkml:trace xmlns:inkml="http://www.w3.org/2003/InkML" xml:id="stk1" contextRef="#ctx0" brushRef="#br0">23287 7928 0,'0'0'6,"0"0"3,0 0 1,0 0 0,0 0 0,46 0 0,-34 0-1,5 0 1,3 4-1,1 1 1,4-1 0,0 0 0,4 0 0,-5 0 0,1-4-1,0 0 1,0 0 0,0 0 0</inkml:trace>
    </iact:actionData>
  </iact:action>
  <iact:action type="add" startTime="63659">
    <iact:property name="dataType"/>
    <iact:actionData xml:id="d2">
      <inkml:trace xmlns:inkml="http://www.w3.org/2003/InkML" xml:id="stk2" contextRef="#ctx0" brushRef="#br0">22762 7705 0,'0'0'7,"0"0"3,0 0 0,0 0-1,0 0 1,0 0 0,0 0 0,0 0-1,0 0 1,0 0 0,0 0 0,0 0 0,8 41-1,-4-33 1,4 5 0,5-1-1,3 1 1,9 3 0,8 1 0,5-1-1,7-3 1,1-5 0,-1 0-1,1-4 1,-5-4-1,-4 0 1,-4 0 2,-8 0-4,0 5 2,4-5 0,-13 0-1,5 4 1,0 0 0,0 0 0,-1 0-1,1 0 1,0 0-1,3 1 1,5 3 0</inkml:trace>
    </iact:actionData>
  </iact:action>
</iact:actions>
</file>

<file path=ppt/ink/inkAction1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46">
    <iact:property name="dataType"/>
    <iact:actionData xml:id="d0">
      <inkml:trace xmlns:inkml="http://www.w3.org/2003/InkML" xml:id="stk0" contextRef="#ctx0" brushRef="#br0">4843 3212 0,'0'0'1,"0"0"5,0 0 3,0 0 1,0 0 0,0 0-1,0 0 1,0 0 0,0 0 0,66 9 0,-16-1-1,16 0 1,4 1 0,5-1-1,-5 0 1,0 9 2,1-1 0,3 1-3,5-9-1,-5-8 1,1 0 1,-5 0 0,-4 0-2,0 0 3,9 8-2,4-8 0,12 0 2,0 0-2,4 0 1,-12-8-1,-13 0 1,-8 8-1,-8 0 2,-17 0-2,4 0 1,1 8-1,-5 0 1,4 1 0,1-1-1,-5 0 1,0 0-1,-8-8 1,-4 9 1,-4-9-3,-1 0 3,-3 0-1,-5 0-1,5 0 1,-13 0 0,0 0-1,0 0 2,0 0-2,0 0 0,1 0 1,-5 0 0,0 0-1,0 0 1,0 0 0,0 0 0,0 0-1,0 0 1,-96-50 0,47 34 0,-5 7 0,-20-7-1,-17 7 0,-21 1 2,-4 8-2,0-8 1,-4 16 0,-8 0-1,-13 1 1,5-1-1,20-8 1,17 0 0,16 0-1,8 0 1,13 0 0,4 0 0,9 0-1,7 0 1,13 0-1,5 0 1,7 0-1,5 0 1,3 0 1,1 0-2,4 0-1,0 0 2,0 0-1,4 0 1,0 0 0,0 0 0,0 0-1,0 0 1,0 0 0,0 0 0,87 8 0,-21-8-1,21 9 0,24-9 2,5 0-2,12-9 1,30 1-1,15-9 2,14-7-2,-5-1 1,-13-8-1,-16 16 1,9 17 0,11 8-1</inkml:trace>
    </iact:actionData>
  </iact:action>
  <iact:action type="add" startTime="15040">
    <iact:property name="dataType"/>
    <iact:actionData xml:id="d1">
      <inkml:trace xmlns:inkml="http://www.w3.org/2003/InkML" xml:id="stk1" contextRef="#ctx0" brushRef="#br0">8550 4355 0,'0'0'1,"0"0"12,0 0-9,0 0 4,0 50 2,0-38-1,0 9 2,0 0-2,0-1 1,0 1 0,-4 0-1,0 4 0,0 4 1,-5 4 1,1 8-3,0 9 2,-1 8 0,1 4 1,0 4-2,4-4 0,0-8 1,-1-4 0,5-5 0,0-3 0,-4-1-1,0-4 0,0-4 1,0 1 0,0 3 0,0 8 0,-1 5-1,1 8 1,0 8-1,0 5 1,0 3 0,4-8-1,0-8 1,0-8 0,0-9-1,0-7 1,0-5 0,0 0-1,0-5 1,0 1 0,0 4-1,0 4 1,0 5 0,0 7 0,0 9-1,0 0 1,0 4-1,0 0 1,0-9 0,0-3-1,0-5 2,0-3-2,0-5 0,0 0 1,0-4 0,0 0 0,0 0-1,0 4 1,0 4 0,0 9 0,-4 8-1,0 8 1,0 4-1,-1 0 1,1-4 0,0-8 0,4-4-1,0-9 1,0-4-1,0-3 1,0-1 0,0 0-1,0 4 1,0 4 0,0 9-1,0 8 1,0 4 0,0 4-1,0-3 1,-8-5-1,4-5 1,4-3 0,0-9 0,0-7 0,0-1-1,0 0 1,0 0 0,4 8-1,4 1 0,-8 3 1,4 5 1,-4-4-3,0-5 2,0-4 0,0-4-1,0 0 1</inkml:trace>
    </iact:actionData>
  </iact:action>
  <iact:action type="add" startTime="16696">
    <iact:property name="dataType"/>
    <iact:actionData xml:id="d2">
      <inkml:trace xmlns:inkml="http://www.w3.org/2003/InkML" xml:id="stk2" contextRef="#ctx0" brushRef="#br0">6341 6728 0,'0'0'7,"0"0"3,0 0-1,0 0 1,0 0 0,0 0 0,70 8-1,-12-4 1,12 0-1,1-4 1,-1-4-1,-4-4 3,-8-1-3,-4 1 0,0 0 1,12 0-1,16-1 3,22-3-4,3-5 1,-3 5 4,-17-1-6,-13 1 2</inkml:trace>
    </iact:actionData>
  </iact:action>
  <iact:action type="add" startTime="17874">
    <iact:property name="dataType"/>
    <iact:actionData xml:id="d3">
      <inkml:trace xmlns:inkml="http://www.w3.org/2003/InkML" xml:id="stk3" contextRef="#ctx0" brushRef="#br0">7160 6906 0,'0'0'7,"0"0"4,0 0-2,0 0 0,0 0 1,0 0 0,0 0-1,0 0 1,12 70 0,-8-12-1,0 16 1,-4 9 0,0 12 0,-8 17 2,-4 29-5,-5 16 3,-3 1-1,7-9 1,-8-13-1,9 5 1,8 4-1</inkml:trace>
    </iact:actionData>
  </iact:action>
</iact:actions>
</file>

<file path=ppt/ink/inkAction1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79">
    <iact:property name="dataType"/>
    <iact:actionData xml:id="d0">
      <inkml:trace xmlns:inkml="http://www.w3.org/2003/InkML" xml:id="stk0" contextRef="#ctx0" brushRef="#br0">5385 2881 0,'0'0'1,"0"0"2,0 0 5,0 0 2,45 0 0,-32 0 0,3 0-1,5 0 1,4 8-1,8 1 2,8-1-2,17 0 1,8 9-1,9-9 1,-1 0 0,-3 1 0,-9-1-1,-8-8 1,-9 8 0,1-8-1,-9 0 1,4 9 0,5-9 0,7 8 0,5-8 0,4 8-1,5-8 1,-1 8 0,-4-8 0,-8 0 0,-5 0 0,-7 0-1,-5 0 1,-4 0-1,0 0 1,0 0 0,0 0 0,5 0 0,3 9 0,4-9-1,9 8 1,4-8-1,0 8 2,0-8-2,-4 0 2,-9 0-3,-3 0 2,-1 0 0,-4 0 0,-4-8-1,-4 8 1,-4-8 0,0 8 0,0 0 0,4 0 0,4 0 0,8 0-1,5 0 1,8 0-1,-1 0 1,5 0 0,4 0-1,-8 0 1,0 0 0,-4-9 0,-5 9 2,-4-8-3,-3 0 0,-1 8 1,4-8 0,-3 8 0,3 0 0,4 0-1,1 0 1,-1 0-1,9 0 2,-4 0-1,0-9-2,-5 9 2,1-8 1,-5 8-1,0-8-1,-8 8 0,0-9 2,-4 9-3,-4-8 2,-4 8-1,0-8 0,-1 8 1,1 0-1,0 0 2,-1 0-2,5 0 1,0 0 0,4 0 1,0 0-2,4 0 0,4 0 1,1 0 0,-1 0 0,0 0 0,0 0 0,0 0-1,1 0 1,-5 0 0,0-8 0,-4 8-1,0 0 1,0-9 0,-4 9-1,-1 0 1,-3 0 0,0 0-1,0 0 0,-1 0 2,1 0-2,4 0 1,8 0 0,16 0 0,22 0 0,32-8-1</inkml:trace>
    </iact:actionData>
  </iact:action>
  <iact:action type="add" startTime="16571">
    <iact:property name="dataType"/>
    <iact:actionData xml:id="d1">
      <inkml:trace xmlns:inkml="http://www.w3.org/2003/InkML" xml:id="stk1" contextRef="#ctx0" brushRef="#br0">3900 6810 0,'0'0'1,"0"0"5,0 0 7,0 0-8,0 0 5,0 0 0,0 0-1,57-12 1,-32 4-1,8-5 1,-8 1 0,8-1-1,-8 1 1,0 0 0,0 3-1,-9 1 1,9 0 0,-8-1 0,8 1-1,-1-4 1,1-1 0,8 1 0,9-5 1,-1 1-3,0 3 2,-7 1 0,7-1-1,0 1 1,1 0 0,-1-1-1,-4 1 1,0 4 0,1-1 0,-1 1-1,4 4 1,5 0 0,8 0 0,12-1-1,12 1 0,1 4 1,-9-4-1,-8 0 1,-8 0 1,-8 0-3,-5-9 2,5-12 0</inkml:trace>
    </iact:actionData>
  </iact:action>
  <iact:action type="add" startTime="17637">
    <iact:property name="dataType"/>
    <iact:actionData xml:id="d2">
      <inkml:trace xmlns:inkml="http://www.w3.org/2003/InkML" xml:id="stk2" contextRef="#ctx0" brushRef="#br0">4073 7498 0,'0'0'7,"0"0"3,0 0-1,0 0 1,0 0 0,0 0 0,0 0-1,67-46 1,-18 17-1,34-4 1,8-8 0,17-5-1,-9 1 2,-8-1-2,-13 5 1,9-1-1,17 5 2,12 4-2,4 8 0,-17 8 1,-12 13 0,-29 4 0,0 4-1,13-4 2,32-16-3,50-30 3</inkml:trace>
    </iact:actionData>
  </iact:action>
</iact:actions>
</file>

<file path=ppt/ink/inkAction1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2478">
    <iact:property name="dataType"/>
    <iact:actionData xml:id="d0">
      <inkml:trace xmlns:inkml="http://www.w3.org/2003/InkML" xml:id="stk0" contextRef="#ctx0" brushRef="#br0">6241 8367 0,'0'0'2,"0"0"-2,0 0 9,0 0-1,0 0 2,0 0 0,0 0-1,46 21 1,-1-17-1,22 0 1,19-4 0,14 0-1,-13 0 1,-5 0 1,9 0-2,0 0 1,5 0-1,7-8 1,-4 0-1,-8-1 0,-12 1 1,-5 4-1,-3 4 1,7 0-1,13 4 1,9 0 0,7 0-1,-3 0 1,-13 1 0,-4-1-1,20-8 0,63-21 1</inkml:trace>
    </iact:actionData>
  </iact:action>
  <iact:action type="add" startTime="43129">
    <iact:property name="dataType"/>
    <iact:actionData xml:id="d1">
      <inkml:trace xmlns:inkml="http://www.w3.org/2003/InkML" xml:id="stk1" contextRef="#ctx0" brushRef="#br0">10635 8148 0,'0'0'6,"0"0"4,0 0 0,0 0-1,87-9 1,8 5-1,38 0 1,32 0 1,21 0-1,9 4 0,16 0 0,4 0 1,-12 0-3,8 8 0,-5 5 1,-3 7 1,0 17-1,20 9 2,5 0-3,-1-9 1,-16-12 2</inkml:trace>
    </iact:actionData>
  </iact:action>
</iact:actions>
</file>

<file path=ppt/ink/inkAction1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873">
    <iact:property name="dataType"/>
    <iact:actionData xml:id="d0">
      <inkml:trace xmlns:inkml="http://www.w3.org/2003/InkML" xml:id="stk0" contextRef="#ctx0" brushRef="#br0">21202 6810 0,'0'0'2,"0"0"1,0 0 6,0 0 0,0 0 1,0 0 0,0 0-1,79 9 1,-9-5 0,21-4-1,12 0 1,1 4 1,-5 0-3,0 0 2,13 0-1,0 0 1,8-4 0,-9 0 0,1 5 0,0-5-1,16-5 1,9 1-1,-5-4 1,-8-4-1,-20 3 1,-9 1-1,0 4 2,8 0-2,1 4 2,-1 4-3,-3 0 2,3 0 0,0 0-1,1 0 0,-5 1 0,-8-1 1,-12-4 2,-5 4-3,-8-4 1,-3 0 0,3-4-1</inkml:trace>
    </iact:actionData>
  </iact:action>
  <iact:action type="add" startTime="49735">
    <iact:property name="dataType"/>
    <iact:actionData xml:id="d1">
      <inkml:trace xmlns:inkml="http://www.w3.org/2003/InkML" xml:id="stk1" contextRef="#ctx0" brushRef="#br0">4756 9692 0,'0'0'2,"0"0"0,0 0 8,0 0-1,0 0 0,0 0 1,0 0 1,0 0-2,50 0-1,-30 0 3,9 0-3,4 0 2,5 0 0,-1 0-1,0 0 1,-4 0 0,0 0-1,0 0 1,0 0-1,-4 0 2,0 0-3,0 4 4,0 0-4,0 0 2,0 1-1,0-1 1,4 0-1,0 0 1,9 4 0,-1 1-1,5-1 1,3-4 0,1 0-1,0 0 0,-5 0 1,-4-4 0,1 0 0,-5 0-1,-4 0 1,-4 0-1,0 0 0,-4 0 2,0 0-2,0 0 1,-1 0-1,1 0 1,4 5-1,4-1 2,5 0-1,7 0 0,9 0-1,0 0 1,4-4-1,-5 0 1,1-4 0,0 0-1,0-4 2,-1-1-2,1 1 1,8 0-1,9 0 1,3-1-1,1 1 2,3 4-2,9-4 2,12-1-3,9-3 1</inkml:trace>
    </iact:actionData>
  </iact:action>
  <iact:action type="add" startTime="50859">
    <iact:property name="dataType"/>
    <iact:actionData xml:id="d2">
      <inkml:trace xmlns:inkml="http://www.w3.org/2003/InkML" xml:id="stk2" contextRef="#ctx0" brushRef="#br0">9187 9535 0,'0'0'7,"0"0"1,0 0 3,0 0-2,0 0 1,0 0 0,0 0-1,0 0 1,0 0-1,0 0 1,0 0 0,0 0-1,0 0 1,41-25-1,-12 29 1,13 0-1,12 0 1,12-4 0,-4 0-1,8-4 1,9 0 0,12 4 0,16 8 1,13 1-2,4-5 2,1-8-3,-14-1 1,-3 1 0,-9 8 2,5 5-2,-5-1 1,0-4-1,9-8 1,-5 0 0,9 0-1,-5 8 1,5 4-1,-8 0 1,-5-8-1,4-4 1,5 0-1,4 4 1,3 8-1,10 1 2,7-5-3,5 0 3</inkml:trace>
    </iact:actionData>
  </iact:action>
  <iact:action type="add" startTime="53695">
    <iact:property name="dataType"/>
    <iact:actionData xml:id="d3">
      <inkml:trace xmlns:inkml="http://www.w3.org/2003/InkML" xml:id="stk3" contextRef="#ctx0" brushRef="#br0">4768 11096 0,'0'0'8,"0"0"1,0 0 0,0 0 1,0 0-1,0 0 0,0 0 1,0 0 0,0 0 0,0 0-1,0 0 1,0 0-1,50-21 1,-33 21-1,3 4 1,9 0 0,13 4 0,7 1-1,5-1 1,4 4-1,0 1 1,0-1 0,-4 1 1,-1-1-2,9 5 0,9 3 2,3 1-2,5-4 1,4-5 0,-1-4-2,1 1 3,4 3-2,8 5 1,9-5 0,7-4 0,9-4-2,0-4 3,0 0-2,4 5 2,-8-1-2,12-4 1,1-4-1,-1-1 1,-8 1-1,4 4 1,33-4 0,25-4 0,-4-5 0</inkml:trace>
    </iact:actionData>
  </iact:action>
  <iact:action type="add" startTime="54523">
    <iact:property name="dataType"/>
    <iact:actionData xml:id="d4">
      <inkml:trace xmlns:inkml="http://www.w3.org/2003/InkML" xml:id="stk4" contextRef="#ctx0" brushRef="#br0">9274 11303 0,'0'0'6,"0"0"12,0 0-16,0 0 7,0 0 0,41 0 1,9-5 0,12 1 0,4 0-1,5 4 1,3 4 0,5 0 0,12-4 0,8 0-1,9-4 1,-5 0 0,9 4-1,16 0 1,13 0 0,12-4-1,8-4 1,17-1 0,0 1-1,4 0 0,-4 0 1,-9-1 0,-7 5 0,-5-4 0,0 0-1,17-5 1,16-7-1</inkml:trace>
    </iact:actionData>
  </iact:action>
  <iact:action type="add" startTime="56542">
    <iact:property name="dataType"/>
    <iact:actionData xml:id="d5">
      <inkml:trace xmlns:inkml="http://www.w3.org/2003/InkML" xml:id="stk5" contextRef="#ctx0" brushRef="#br0">4222 13551 0,'0'0'8,"0"0"1,0 0 0,0 0 1,0 0-1,0 0 1,50 12 0,-25-8-1,8 0 1,0 1 0,8-5-1,5 0 1,-9 0-1,4 0 2,1-5-2,-9 1 0,0 0 1,0 0 1,-4 4-2,0 0 0,0 0 1,0 0-1,4-4 0,8 0 2,5 0-2,4-5 0,3 1 1,9 0-1,0-1 0,5-3 2,-5 4-2,-4 4 1,-5 0 0,5 4-2,-8 0 2,12 0 0,13-5-1,11-3 1,1 0-1,-4 0 1,-8 3-1,-9 5 1,0 5 0,0-1-1,9 0 1,-1-4-1,9-4 1,0 0-1,-1-1 1,-7 1-1,-5 4 1,-4 0-1,9 4 1,3-4 0,9 0-1,8-8 2,5 0-3,-5 0 2,-8-1 0,-4 5-1,20-4 0,25 0 2,25-9-2,9-4 0</inkml:trace>
    </iact:actionData>
  </iact:action>
  <iact:action type="add" startTime="57656">
    <iact:property name="dataType"/>
    <iact:actionData xml:id="d6">
      <inkml:trace xmlns:inkml="http://www.w3.org/2003/InkML" xml:id="stk6" contextRef="#ctx0" brushRef="#br0">9526 13236 0,'0'0'7,"0"0"2,0 0 1,0 0-1,0 0 1,0 0-1,0 0 1,42 0-1,-17 0 1,16-4 0,9 0 0,12 0-1,12 0 1,9 4-1,4 0 1,8 0 0,-8 0 0,16-5-1,9 1 1,16 0 0,0 4 0,1 0-1,3 0 1,5-4 0,3 0-1,-3 4 1,-17 4 0,-4-4 0,-9 0-1,17-4 2,5 4-1,-5 0-1,-13 4 0,-7-4 2,-13 0-3,-4 0 2,4 0 1,8 8-2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8314">
    <iact:property name="dataType"/>
    <iact:actionData xml:id="d0">
      <inkml:trace xmlns:inkml="http://www.w3.org/2003/InkML" xml:id="stk0" contextRef="#ctx0" brushRef="#br0">5360 10408 0,'0'0'2,"0"0"2,0 0 7,0 0-3,0 0 1,0 0 1,0 0-1,41-20 2,-28 15-2,3 1 1,-3 0-1,3 0 0,5 0 1,4 0-1,4 0 1,4-1-1,4 5 1,0 0 0,1 0-1,3 0 1,4 0 0,5 0 0,-8 5-1,-1-5 1,0 0-1,-4 0 1,1 0-1,-5 0 1,4 0 0,0 0 0,9 0-1,8-5 1,8 5-1,12 0 1,5 0 0,-1 5 0,-7-1 0,-9 0-1,0 4 1,0-4-1,4 0 1,21-4 0,29-4-1,8-8 0,17-17 1,-9-29 0</inkml:trace>
    </iact:actionData>
  </iact:action>
  <iact:action type="add" startTime="70052">
    <iact:property name="dataType"/>
    <iact:actionData xml:id="d1">
      <inkml:trace xmlns:inkml="http://www.w3.org/2003/InkML" xml:id="stk1" contextRef="#ctx0" brushRef="#br0">9431 10396 0,'0'0'2,"0"0"0,0 0 9,0 0-3,0 0 2,0 0-1,0 0 1,0 0 0,0 0-1,0 0 1,0 0-1,0 0 0,0 0 1,0 0 0,0 0 0,0 0-1,0 0 0,0 0 1,0 0 0,0 0 0,46 0-1,-30 4 1,5 0-1,4 0 1,0 0-1,-1 1 1,1-1-1,0 0 1,4 0-1,4 4 1,0 1 0,-4-1-1,0-4 1,-4 0 0,-4 0-1,-1 0 1,-3 1 1,-9-1-1,0-4-1,-3 0 0,-1-4 0</inkml:trace>
    </iact:actionData>
  </iact:action>
  <iact:action type="add" startTime="76270">
    <iact:property name="dataType"/>
    <iact:actionData xml:id="d2">
      <inkml:trace xmlns:inkml="http://www.w3.org/2003/InkML" xml:id="stk2" contextRef="#ctx0" brushRef="#br0">9166 11576 0,'0'0'6,"0"0"3,0 0 1,0 0 0,0 0-1,0 0 1,0 0-1,71-13 1,-26 5 0,13 0-1,4-5 1,4 1 0,-4 0 0,-4 3 0,-4 1 1,-8 0-3,-1 4 3,13-1-2,17 1 1,20 0-1,12 0 2,1 0-2,-13 0 1,-16 0-1,-1-1 1,17-3 0,25-8 0,21-5-1,0 0 1,4 1 0,8-1 0,12 4-1,13 1 1,21 3 0,3 1-1,22-9 1</inkml:trace>
    </iact:actionData>
  </iact:action>
  <iact:action type="add" startTime="82078">
    <iact:property name="dataType"/>
    <iact:actionData xml:id="d3">
      <inkml:trace xmlns:inkml="http://www.w3.org/2003/InkML" xml:id="stk3" contextRef="#ctx0" brushRef="#br0">8240 11447 0,'0'0'2,"0"0"3,0 0 5,0 0 0,0 0 0,0 0 0,0 0 0,0 0-1,45 0 1,-37 0-1,5 0 1,-5 0-1,5 0 1,-1 0 0,4 0 0,13 5-1,9-5 1,15 0-1,26 0 1,16-13-1,21-12 2</inkml:trace>
    </iact:actionData>
  </iact:action>
  <iact:action type="add" startTime="94892">
    <iact:property name="dataType"/>
    <iact:actionData xml:id="d4">
      <inkml:trace xmlns:inkml="http://www.w3.org/2003/InkML" xml:id="stk4" contextRef="#ctx0" brushRef="#br0">7727 4956 0,'0'0'1,"0"0"2,0 0 7,0 0-1,0 0 0,0 0 1,0 0 0,0 0-1,29 45 1,-9-33-1,13 1 1,9-1 0,20-3-1,16-5 1,5-4-1,-4 0 1,-1-4 0,-7 4-1,-1 0 1,4 0 0,9-5-1,8 1 1,0 0 0,-4-4-1,-8 0 1,-9-1 0,-8 5 0,-8 0-1,-4 0 1,-1-4 0,5-1-1,0 1 0,0 0 1,-1 0 0,5-1-1,0 1 0,-4 4 1,-4 0 1,-5 4-2,-3 0 0,3 0 0,5 4 1,4 0 0,16-4 0,17 0 0,12 0-1,13 0 2,-1 0-2,14-4 1,7-9 0,4 1 0,-3 0-1,-21 7 1,-13 5 0,0 5 0,5-5-1,7-5 2,13-3-2,-4-13 1,-8-16-1</inkml:trace>
    </iact:actionData>
  </iact:action>
  <iact:action type="add" startTime="104935">
    <iact:property name="dataType"/>
    <iact:actionData xml:id="d5">
      <inkml:trace xmlns:inkml="http://www.w3.org/2003/InkML" xml:id="stk5" contextRef="#ctx0" brushRef="#br0">9183 12615 0,'0'0'1,"0"0"2,0 0 7,0 0-1,0 0 0,0 0 1,0 0 0,0 0-1,0 0 1,0 0-1,0 0 1,0 0 0,0 0 0,0 0 0,0 0-1,41 33 1,-37-33-1,5 0 1,3 0 0,5 0-1,12 0 0,8 0 1,8 0 0,5 0-1,4 0 1,-5 4-1,1 0 1,0 5 0,-5-1-1,-3-4 1,-1 0 0,5 0 0,3-4 0,5 0-1,12-4 1,9 0 0,-1 0-1,-8 0 1,-4 0-1,-8 0 1,-8 4-1,-5 0 1,0 0 0,1 0-1,3 0 1,5-5-1,8 1 0,8-4 2,4 0-2,-3-1 1,-5 1-1,-4 0 1,-9 0-1,1-1 1,4 5 0,-1-4 0,5 0-1,9-1 1,7 5-1,5 0 1,-1 4 0,1 0-1,12 4 1,4 0 0,21-4-1,20-4 1,13 0-1,-12-4 0,-34 0 1</inkml:trace>
    </iact:actionData>
  </iact:action>
  <iact:action type="add" startTime="135774">
    <iact:property name="dataType"/>
    <iact:actionData xml:id="d6">
      <inkml:trace xmlns:inkml="http://www.w3.org/2003/InkML" xml:id="stk6" contextRef="#ctx0" brushRef="#br0">12559 15497 0,'0'0'1,"0"0"1,0 0 13,0 0-11,0 0 5,0 0 1,0 0-1,0 0 1,0 0-1,0 0 1,0 0-1,0 0 1,25 45 0,-4-36 0,3-1-1,9 0 1,5 0-1,7-4 0,9 1 1,16-1 0,9 4-1,8 4 2,0 1-2,-9-1 0,-3-3 1,-1-5 0,-3-4 0,-1 0-1,4 0 1,5 4 0,-5 4-1,1 0 1,-9 1 0,-4-5-1,-4 0 0,-4-4 2,-4 0-2,-1 0 0,5-4 1,4 0 0,0 4-2,8 0 3,-4 4-2,0 0 1,0 0-1,-4 0 1,0-4-1,0 0 1,8-4-1,5 0 2,11 0-1,5 4 0,-4 0-1,-4 0 2,-1 0-2,-3 0 1,-1 0 0,5-4 0,8 0 0,4-1-1,0 5 1,0 0-1,0 0 1,4-8 0,12-13-1</inkml:trace>
    </iact:actionData>
  </iact:action>
  <iact:action type="add" startTime="140096">
    <iact:property name="dataType"/>
    <iact:actionData xml:id="d7">
      <inkml:trace xmlns:inkml="http://www.w3.org/2003/InkML" xml:id="stk7" contextRef="#ctx0" brushRef="#br0">19547 5833 0,'0'0'2,"0"0"1,0 0 8,0 0-4,0 0 2,0 0 1,70 75 0,-24-13 0,8 25-1,8 20 1,12 14 2,9 3-4,8-8 2,-4-21-1,-21-25 1,-12-20 0,-21-21 0,-8-12-1</inkml:trace>
    </iact:actionData>
  </iact:action>
  <iact:action type="add" startTime="140400">
    <iact:property name="dataType"/>
    <iact:actionData xml:id="d8">
      <inkml:trace xmlns:inkml="http://www.w3.org/2003/InkML" xml:id="stk8" contextRef="#ctx0" brushRef="#br0">21185 5593 0,'0'0'8,"0"0"1,0 0 0,0 0 2,0 0-2,0 0 0,-53 29 1,-26 17-1,-24 16 1,7 4 0,22-8 1,20-4-3,17 0 2,4-5 0,12 9-1,5 17 1,-9 24-1,4 34 1,0 24-1,1 29 1,3 1-1,1-9 1,7-33-1,5-30 1,8-19 0,5-9-1,7 0 1</inkml:trace>
    </iact:actionData>
  </iact:action>
  <iact:action type="add" startTime="142927">
    <iact:property name="dataType"/>
    <iact:actionData xml:id="d9">
      <inkml:trace xmlns:inkml="http://www.w3.org/2003/InkML" xml:id="stk9" contextRef="#ctx0" brushRef="#br0">19270 5676 0,'0'0'7,"0"0"2,0 0 1,0 0 0,0 0 0,0 0-1,0 0 1,0 0-1,0 0 1,41 29-1,-20-17 1,4 5-1,4 4 1,8 3 0,8 5-1,9 9 0,8 11 2,9 13-1,3 13-1,1 4 1,-9-9-1,-4-8 2,-4-4-2,4 0 1,4 4-1,4 4 1,9 9 0,12 12-1,8 4 2,5-4-1,-5-8-1,-8-17 1,-8-8-1,-9-5 1,-12-7 0,-12-9 0,-9-4-1,-8-4 2,-4-5-2,-4 1 1,-4 0-1,-5-9 1,-3-8-1</inkml:trace>
    </iact:actionData>
  </iact:action>
  <iact:action type="add" startTime="143553">
    <iact:property name="dataType"/>
    <iact:actionData xml:id="d10">
      <inkml:trace xmlns:inkml="http://www.w3.org/2003/InkML" xml:id="stk10" contextRef="#ctx0" brushRef="#br0">21508 5287 0,'0'0'7,"0"0"3,0 0-1,0 0 1,0 0 0,-41 37 0,12-12-1,-4 0 1,4 0 0,0-5 0,4 1-1,0 0 1,-4 3 0,-8 14 0,-13 11 0,-12 18 1,-4 7-1,0 5-2,12 0 3,-8-1-2,0 1 2,4-9-1,4-4-1,5-8 1,-1 5 0,-8 11 0,-4 9 0,-17 12 0,-8 9-1,1-5 1,-1-4 1,12-16-3,21-17 3,13-12-2,8-5 1,4-8 0,4 1 0,4-5-1,9 0 1,0 0 0,7-4-1</inkml:trace>
    </iact:actionData>
  </iact:action>
  <iact:action type="add" startTime="159591">
    <iact:property name="dataType"/>
    <iact:actionData xml:id="d11">
      <inkml:trace xmlns:inkml="http://www.w3.org/2003/InkML" xml:id="stk11" contextRef="#ctx0" brushRef="#br0">19079 7498 0,'0'0'7,"0"0"3,-45 53 1,-25 47-3,-42 86 1,-12 71 1,25 20-1,24 5 2,21-17-2,25-50 1,9-49-1,7-55 1,9-40-1,0-34 1,4-16-1</inkml:trace>
    </iact:actionData>
  </iact:action>
  <iact:action type="add" startTime="159850">
    <iact:property name="dataType"/>
    <iact:actionData xml:id="d12">
      <inkml:trace xmlns:inkml="http://www.w3.org/2003/InkML" xml:id="stk12" contextRef="#ctx0" brushRef="#br0">19088 7568 0,'0'0'7,"8"58"3,13 74-1,28 125 2,38 54-3,8-30 2,5-49-1,-22-54 1,-20-41 0,-21-34 0,-12-20-2</inkml:trace>
    </iact:actionData>
  </iact:action>
  <iact:action type="add" startTime="160060">
    <iact:property name="dataType"/>
    <iact:actionData xml:id="d13">
      <inkml:trace xmlns:inkml="http://www.w3.org/2003/InkML" xml:id="stk13" contextRef="#ctx0" brushRef="#br0">18649 8814 0,'0'0'10,"0"0"-1,0 0-1,0 0 1,75 0 0,3-4 1,42 0-1,42 0 1,44 0 1</inkml:trace>
    </iact:actionData>
  </iact:action>
  <iact:action type="add" startTime="160309">
    <iact:property name="dataType"/>
    <iact:actionData xml:id="d14">
      <inkml:trace xmlns:inkml="http://www.w3.org/2003/InkML" xml:id="stk14" contextRef="#ctx0" brushRef="#br0">20627 8164 0,'0'0'6,"0"0"4,0 0-1,0 0 3,-54 75-5,17 24 3,-21 50-1,-25 25 1,0-29 0,13-42-1,12-32 1,17-26-1,20-28 1,13-17-1</inkml:trace>
    </iact:actionData>
  </iact:action>
  <iact:action type="add" startTime="160538">
    <iact:property name="dataType"/>
    <iact:actionData xml:id="d15">
      <inkml:trace xmlns:inkml="http://www.w3.org/2003/InkML" xml:id="stk15" contextRef="#ctx0" brushRef="#br0">20023 7982 0,'0'0'7,"0"0"2,0 0 1,0 0-1,95 91 0,13 29 1,12 38 1,-5 3-3,-19-20 2,-26-38 0,-20-28 0,-26-34-1,-15-16 0,-14-13 1</inkml:trace>
    </iact:actionData>
  </iact:action>
  <iact:action type="add" startTime="160776">
    <iact:property name="dataType"/>
    <iact:actionData xml:id="d16">
      <inkml:trace xmlns:inkml="http://www.w3.org/2003/InkML" xml:id="stk16" contextRef="#ctx0" brushRef="#br0">19940 8475 0,'0'0'7,"0"0"2,0 0 1,62 4-1,29 0 1,42 8-1</inkml:trace>
    </iact:actionData>
  </iact:action>
  <iact:action type="add" startTime="161183">
    <iact:property name="dataType"/>
    <iact:actionData xml:id="d17">
      <inkml:trace xmlns:inkml="http://www.w3.org/2003/InkML" xml:id="stk17" contextRef="#ctx0" brushRef="#br0">21152 8173 0,'0'0'7,"0"0"3,9 41-1,7 33 1,9 59-1,0 24 1,-5-16 1,-3-33-3,-5-38 2,-3-24 0,-5-22 0,-4-11 0,0-9-2,0-4 2,0 0-1,-4-83 1,-17-45 0,-29-46-1,-12 12 1,4 47-1,13 32 0,16 21 2,21 20-2,12 5 1,16-4-1,26-5 1,24 0-1,21 5 1,9 12-1,-5 13 1,-21 11 0,-24 14-1,-21 7 1,-21 9-1,-8 12 2,-25 13-3,0 8 2,5-4 0,-5-13-1,13-8 1,7-8-1,10-4 0,11 4 1,25 12 0,30 9 0,12 3-1,-5 1 1,-16-5 1,-16 5-2,-13 4 0,-17 8 1,-16 13 0,-24 32 1,-47 34-2,-40 0 1,7-29-1,21-42 1,34-53 2,11-42-4</inkml:trace>
    </iact:actionData>
  </iact:action>
  <iact:action type="add" startTime="162011">
    <iact:property name="dataType"/>
    <iact:actionData xml:id="d18">
      <inkml:trace xmlns:inkml="http://www.w3.org/2003/InkML" xml:id="stk18" contextRef="#ctx0" brushRef="#br0">21971 8500 0,'0'0'9,"0"0"1,0 0 0,58 4 0,46 4-1,61-4 1,42 4 1,-12-3-1,-26-5 0,-36 0-1,-38 0 1,-33-5 0,-12 1 0</inkml:trace>
    </iact:actionData>
  </iact:action>
  <iact:action type="add" startTime="162258">
    <iact:property name="dataType"/>
    <iact:actionData xml:id="d19">
      <inkml:trace xmlns:inkml="http://www.w3.org/2003/InkML" xml:id="stk19" contextRef="#ctx0" brushRef="#br0">22613 8131 0,'0'0'8,"0"0"2,-8 58 0,8 37-1,12 71 1,9 29 2,3-17-4</inkml:trace>
    </iact:actionData>
  </iact:action>
  <iact:action type="add" startTime="162473">
    <iact:property name="dataType"/>
    <iact:actionData xml:id="d20">
      <inkml:trace xmlns:inkml="http://www.w3.org/2003/InkML" xml:id="stk20" contextRef="#ctx0" brushRef="#br0">23908 7862 0,'0'0'8,"0"0"1,-91 37 1,4 21 1,-12 37-2,3 26 2,22 3-1,24-17 0,25-20-3,17-25 4,21-12-2,28 12 1,54 4-1,58-3 1</inkml:trace>
    </iact:actionData>
  </iact:action>
  <iact:action type="add" startTime="164684">
    <iact:property name="dataType"/>
    <iact:actionData xml:id="d21">
      <inkml:trace xmlns:inkml="http://www.w3.org/2003/InkML" xml:id="stk21" contextRef="#ctx0" brushRef="#br0">20317 8409 0,'0'0'8,"0"0"0,0 0 1,0 0 1,0 0 0,0 0 0,0 0-1,0 0 1,0 0 0,0 0 0,0 0 0,0 0-1,49 20 1,-24-12 0,8 5-1,4-1 1,9 1 0,4-5 0,3 0-1,5 1 0</inkml:trace>
    </iact:actionData>
  </iact:action>
  <iact:action type="add" startTime="185091">
    <iact:property name="dataType"/>
    <iact:actionData xml:id="d22">
      <inkml:trace xmlns:inkml="http://www.w3.org/2003/InkML" xml:id="stk22" contextRef="#ctx0" brushRef="#br0">19013 11191 0,'0'0'1,"0"0"2,0 0 8,0 0-3,0 0 1,0 0 1,0 0 0,-4 41-1,29-8 1,20 25 0,26 33-1,16 25 1,8 4 1,-12-16-3,-13-25 1,-8-17 2,-8-17-2,-9-12 1,-7-24 0,-9-22 0</inkml:trace>
    </iact:actionData>
  </iact:action>
  <iact:action type="add" startTime="185406">
    <iact:property name="dataType"/>
    <iact:actionData xml:id="d23">
      <inkml:trace xmlns:inkml="http://www.w3.org/2003/InkML" xml:id="stk23" contextRef="#ctx0" brushRef="#br0">20801 10715 0,'0'0'6,"0"0"4,0 0-1,0 0 1,-75 62 0,5 0-1,-50 25 1,-33 12 1,4-12-2,21-12 1,45-22-1,29-7 0,17-9 1,8 1 0,8 7-1,5 5 1,-1 12 1,5 8-2,-1 13 0,5 8 2,0 17-2,-5 16 0,1 17 1,-5 12 0,1 0-1,3-4 1,9-16-1,0-22 1,4-19-1,0-26 2,4-17-2,4-15 1,5-14-1</inkml:trace>
    </iact:actionData>
  </iact:action>
  <iact:action type="add" startTime="186160">
    <iact:property name="dataType"/>
    <iact:actionData xml:id="d24">
      <inkml:trace xmlns:inkml="http://www.w3.org/2003/InkML" xml:id="stk24" contextRef="#ctx0" brushRef="#br0">18384 10860 0,'0'0'7,"0"0"3,-33 53 0,13 26-1,-5 74 1,0 96 0,17 61-1,12-24 0,12-25 0,13-42 2,9-37-2,24-20 1,45-21-1,30-34 1,16-36 0</inkml:trace>
    </iact:actionData>
  </iact:action>
  <iact:action type="add" startTime="186569">
    <iact:property name="dataType"/>
    <iact:actionData xml:id="d25">
      <inkml:trace xmlns:inkml="http://www.w3.org/2003/InkML" xml:id="stk25" contextRef="#ctx0" brushRef="#br0">21363 10487 0,'0'0'8,"0"0"1,17 45 0,24 18 2,46 48-3,25 26 2,-9-9 1,-32-20-3,-22-4 2,-28 3 1,-17 5-2,-25 33 1,-37 41-1,-28 38 1,-30 8 0,16-25 0,14-17-1,15-8 1</inkml:trace>
    </iact:actionData>
  </iact:action>
  <iact:action type="add" startTime="191175">
    <iact:property name="dataType"/>
    <iact:actionData xml:id="d26">
      <inkml:trace xmlns:inkml="http://www.w3.org/2003/InkML" xml:id="stk26" contextRef="#ctx0" brushRef="#br0">9137 10611 0,'0'0'1,"0"0"2,0 0 5,0 0 3,0 0-2,0 0 1,0 0 0,0 0 0,0 0 0,0 0-1,0 0 1,0 0 0,0 0-1,0 0 1,0 0 0,0 0-1,0 0 1,13 50 0,-17-9 0,-5 17-1,1 8 1,0-3-1,0-1 1,3 0 0,1 12 0,4 9-1,0 4 1,0 4 2,9-8-5,3-13 2,0-12 2,5-12-2,4-9 1,12 4-1</inkml:trace>
    </iact:actionData>
  </iact:action>
  <iact:action type="add" startTime="192005">
    <iact:property name="dataType"/>
    <iact:actionData xml:id="d27">
      <inkml:trace xmlns:inkml="http://www.w3.org/2003/InkML" xml:id="stk27" contextRef="#ctx0" brushRef="#br0">12344 10425 0,'0'0'8,"0"0"2,0 0 0,0 0-1,0 0 1,0 0 0,0 0 0,41 21-1,-24-13 1,-1 4 0,1 1 0,-1 3-1,1 5 2,4 8-2,4 8 2,-1 9-2,1 3 1,-4 5-1,0 0 1,-13 4 1,-4 0 0,-8 4-4,-13 13 3,-12 3 1,-12 5-1,-5-8-1,1-13 1</inkml:trace>
    </iact:actionData>
  </iact:action>
  <iact:action type="add" startTime="206548">
    <iact:property name="dataType"/>
    <iact:actionData xml:id="d28">
      <inkml:trace xmlns:inkml="http://www.w3.org/2003/InkML" xml:id="stk28" contextRef="#ctx0" brushRef="#br0">19104 944 0,'0'0'1,"0"0"3,0 0 6,0 0 0,0 0-1,0 0 1,0 0 0,0 0 0,0 0-1,21 49 0,4 1 2,8 16-2,8 9 1,5-1 0,8 1-1,-5-9 1,9-8 0,0 0-1,0-8 2,-4-9-2,-9-8 1,-3-8-1</inkml:trace>
    </iact:actionData>
  </iact:action>
  <iact:action type="add" startTime="206864">
    <iact:property name="dataType"/>
    <iact:actionData xml:id="d29">
      <inkml:trace xmlns:inkml="http://www.w3.org/2003/InkML" xml:id="stk29" contextRef="#ctx0" brushRef="#br0">20552 753 0,'0'0'9,"0"0"1,0 0-1,0 0 2,0 0-1,0 0-1,0 0 1,0 0 0,0 0-1,-66 58 2,25-33-2,4 0 1,-1-9-1,9 1 2,5-1-2,3 9 1,-4 0-1,-12 33 1,-17 41 1,-8 51-2,4 23 1,21-7 0,12-9-1,17-16 1,12-17 0,12 1 0,9-18 0,0-7 0,-8-9-1</inkml:trace>
    </iact:actionData>
  </iact:action>
  <iact:action type="add" startTime="207455">
    <iact:property name="dataType"/>
    <iact:actionData xml:id="d30">
      <inkml:trace xmlns:inkml="http://www.w3.org/2003/InkML" xml:id="stk30" contextRef="#ctx0" brushRef="#br0">20681 1598 0,'0'0'10,"0"0"-1,0 0 1,0 0 0,53 8 0,-7 0-1,12 1 1,8-9-1,9 0 2,11 0-2,26 8 2,16 0-1,9 0-1,-5 1 0,-24-9 1,-25 0 0,-17 8 0,-12 0-1</inkml:trace>
    </iact:actionData>
  </iact:action>
  <iact:action type="add" startTime="207825">
    <iact:property name="dataType"/>
    <iact:actionData xml:id="d31">
      <inkml:trace xmlns:inkml="http://www.w3.org/2003/InkML" xml:id="stk31" contextRef="#ctx0" brushRef="#br0">21347 993 0,'0'0'7,"0"0"2,0 66 0,0 67 1,0 82 0,4 42 1,4-25-3,0-67 3,5-57-2,-5-33 1,-4-34-1,0-8 1</inkml:trace>
    </iact:actionData>
  </iact:action>
  <iact:action type="add" startTime="208093">
    <iact:property name="dataType"/>
    <iact:actionData xml:id="d32">
      <inkml:trace xmlns:inkml="http://www.w3.org/2003/InkML" xml:id="stk32" contextRef="#ctx0" brushRef="#br0">22497 852 0,'0'0'9,"0"0"1,0 0 0,0 0-1,0 0 1,45 42-1,-28-17 2,0 8-2,-5 17 1,-24 16-1,-30 50 1,-28 8 0,-17 0 0,33-49 0,29-34 0,5-8 0,16-16-1,8-9 1,8 9-1,13-1 1,8 9-1,13 0 1,7 8 0,9 0 1,0 17-2,0 8 1,-8 0-1,-4 0 1,-9 0 0,-8-9-1,-12 9 1,-9-16-1,-7-1 1,-10 0 0,-11 1 0,-9-1 0,-4-8-1,0-8 1,0-8 0</inkml:trace>
    </iact:actionData>
  </iact:action>
  <iact:action type="add" startTime="212566">
    <iact:property name="dataType"/>
    <iact:actionData xml:id="d33">
      <inkml:trace xmlns:inkml="http://www.w3.org/2003/InkML" xml:id="stk33" contextRef="#ctx0" brushRef="#br0">19199 1291 0,'0'0'1,"0"0"5,0 0 4,0 0 0,0 0 0,0 0 0,0 0-1,58 42 1,-25-17 0,9-9-1,3 9 1,5 0 0,8 0 0,4 0-1,8-1 2,13 18-1,21-1-1,16 17 1,4 8 0,-9-16 0,-28 0 1,-20-17-2,-22 0 0,-12-8 1,-8-9 1,-4 1-3,-5-9 2</inkml:trace>
    </iact:actionData>
  </iact:action>
  <iact:action type="add" startTime="213440">
    <iact:property name="dataType"/>
    <iact:actionData xml:id="d34">
      <inkml:trace xmlns:inkml="http://www.w3.org/2003/InkML" xml:id="stk34" contextRef="#ctx0" brushRef="#br0">19079 2434 0,'0'0'10,"0"0"0</inkml:trace>
    </iact:actionData>
  </iact:action>
  <iact:action type="add" startTime="213501">
    <iact:property name="dataType"/>
    <iact:actionData xml:id="d35">
      <inkml:trace xmlns:inkml="http://www.w3.org/2003/InkML" xml:id="stk35" contextRef="#ctx0" brushRef="#br0">18422 3552 0,'-33'58'8</inkml:trace>
    </iact:actionData>
  </iact:action>
  <iact:action type="add" startTime="213687">
    <iact:property name="dataType"/>
    <iact:actionData xml:id="d36">
      <inkml:trace xmlns:inkml="http://www.w3.org/2003/InkML" xml:id="stk36" contextRef="#ctx0" brushRef="#br0">18823 2467 0,'0'0'8,"0"0"1,0 0 2,74 116-2,-11 50 2,7 82 0,-4-8-2,-16-24 2,-13-34-2,-25-58 2,-3-25-1,-9-32 0,-5-26 1,1-24-2</inkml:trace>
    </iact:actionData>
  </iact:action>
  <iact:action type="add" startTime="213952">
    <iact:property name="dataType"/>
    <iact:actionData xml:id="d37">
      <inkml:trace xmlns:inkml="http://www.w3.org/2003/InkML" xml:id="stk37" contextRef="#ctx0" brushRef="#br0">18351 3436 0,'0'0'8,"0"0"2,0 0-1,0 0 0,91 41 1,21-7-1,12-18 2,-4-16-1</inkml:trace>
    </iact:actionData>
  </iact:action>
  <iact:action type="add" startTime="214201">
    <iact:property name="dataType"/>
    <iact:actionData xml:id="d38">
      <inkml:trace xmlns:inkml="http://www.w3.org/2003/InkML" xml:id="stk38" contextRef="#ctx0" brushRef="#br0">19113 2500 0,'0'0'14,"0"0"-8,0 0 2,-67 83 0,-61 91 2,-62 108 0,41-34 0,54-58-1,41-49 0,25-41 1,21-34 0,8-33-1</inkml:trace>
    </iact:actionData>
  </iact:action>
  <iact:action type="add" startTime="214499">
    <iact:property name="dataType"/>
    <iact:actionData xml:id="d39">
      <inkml:trace xmlns:inkml="http://www.w3.org/2003/InkML" xml:id="stk39" contextRef="#ctx0" brushRef="#br0">20408 2484 0,'0'0'5,"0"0"4,-50 107 0,-45 84 1,-38 57 1,30-32-2,28-43 0,26-48 1,16-34 0,12-25-1,9-33 0,7-8 1,1-8-2</inkml:trace>
    </iact:actionData>
  </iact:action>
  <iact:action type="add" startTime="214717">
    <iact:property name="dataType"/>
    <iact:actionData xml:id="d40">
      <inkml:trace xmlns:inkml="http://www.w3.org/2003/InkML" xml:id="stk40" contextRef="#ctx0" brushRef="#br0">19832 2691 0,'0'0'6,"0"0"4,0 0 0,25 91-1,37 33 0,54 75 3,29 8-4,-17-42 2,-45-49-1,-33-49 1,-21-26-1,-13-16 2,-8-17-2</inkml:trace>
    </iact:actionData>
  </iact:action>
  <iact:action type="add" startTime="214945">
    <iact:property name="dataType"/>
    <iact:actionData xml:id="d41">
      <inkml:trace xmlns:inkml="http://www.w3.org/2003/InkML" xml:id="stk41" contextRef="#ctx0" brushRef="#br0">19688 3279 0,'0'0'8,"0"0"2,0 0 1,78 25-2,34-9 1,41-8 0,25-24 0,-8-9-1</inkml:trace>
    </iact:actionData>
  </iact:action>
  <iact:action type="add" startTime="215234">
    <iact:property name="dataType"/>
    <iact:actionData xml:id="d42">
      <inkml:trace xmlns:inkml="http://www.w3.org/2003/InkML" xml:id="stk42" contextRef="#ctx0" brushRef="#br0">21007 2782 0,'0'0'9,"0"0"1,0 0-1,0 0 1,-41 132-1,12 59 1,13 49 0,11-8 0,22-58-1,-5-58 2,1-42-2</inkml:trace>
    </iact:actionData>
  </iact:action>
  <iact:action type="add" startTime="215458">
    <iact:property name="dataType"/>
    <iact:actionData xml:id="d43">
      <inkml:trace xmlns:inkml="http://www.w3.org/2003/InkML" xml:id="stk43" contextRef="#ctx0" brushRef="#br0">20896 2964 0,'0'0'7,"41"0"4,13 0-2,29 8 1,33 17-1,12 17 1,-12-1 0,-29-8 2,-34-8-4,-28 8 2,-25 0-1,-21 33 1,-36 42 2,-18 25-4,17-18 1,8-32 0,22-25-1</inkml:trace>
    </iact:actionData>
  </iact:action>
  <iact:action type="add" startTime="215859">
    <iact:property name="dataType"/>
    <iact:actionData xml:id="d44">
      <inkml:trace xmlns:inkml="http://www.w3.org/2003/InkML" xml:id="stk44" contextRef="#ctx0" brushRef="#br0">21210 3800 0,'0'0'9,"0"0"0,0 0 0,83 17 1,16 8 0,25 8-1,-16-8 0,-29-9 3,-38-7-4,-12 7 2,-13-8-1,-7 9 1,-18 0 0,-28 24 0,-37 17 0,-21 0-1,16-8 1</inkml:trace>
    </iact:actionData>
  </iact:action>
  <iact:action type="add" startTime="216234">
    <iact:property name="dataType"/>
    <iact:actionData xml:id="d45">
      <inkml:trace xmlns:inkml="http://www.w3.org/2003/InkML" xml:id="stk45" contextRef="#ctx0" brushRef="#br0">22100 3511 0,'0'0'6,"0"0"4,83 24-1,12-7 1,16 8-1,-15-9 2,-26-7-1,-25-9-1</inkml:trace>
    </iact:actionData>
  </iact:action>
  <iact:action type="add" startTime="216387">
    <iact:property name="dataType"/>
    <iact:actionData xml:id="d46">
      <inkml:trace xmlns:inkml="http://www.w3.org/2003/InkML" xml:id="stk46" contextRef="#ctx0" brushRef="#br0">22716 3188 0,'0'0'10,"0"0"-1,0 0 2,0 0-2,0 0 0,0 0 1,0 0 0,-45 66-1,32 66 2,1 42-2,8-8 2,16-25-2</inkml:trace>
    </iact:actionData>
  </iact:action>
  <iact:action type="add" startTime="216631">
    <iact:property name="dataType"/>
    <iact:actionData xml:id="d47">
      <inkml:trace xmlns:inkml="http://www.w3.org/2003/InkML" xml:id="stk47" contextRef="#ctx0" brushRef="#br0">23664 3270 0,'0'0'9,"0"0"1,0 0 0,0 0-1,0 0 1,-58 9 0,16 16 0,-24 32 0,-8 35-1,8 7 1,24-8 1,26-33-2,16-8 2,16 8-2,38 0 0,41-17 0,46-24 0,53-42 1</inkml:trace>
    </iact:actionData>
  </iact:action>
  <iact:action type="add" startTime="217312">
    <iact:property name="dataType"/>
    <iact:actionData xml:id="d48">
      <inkml:trace xmlns:inkml="http://www.w3.org/2003/InkML" xml:id="stk48" contextRef="#ctx0" brushRef="#br0">22654 3751 0,'0'0'6,"0"0"4,0 0-1,0 0 1,0 0 0,0 0-1,0 0 1,0 0-1,62-17 1,-20 17 0,7 0-1,5 8 0</inkml:trace>
    </iact:actionData>
  </iact:action>
  <iact:action type="add" startTime="226385">
    <iact:property name="dataType"/>
    <iact:actionData xml:id="d49">
      <inkml:trace xmlns:inkml="http://www.w3.org/2003/InkML" xml:id="stk49" contextRef="#ctx0" brushRef="#br0">13163 8454 0,'0'0'1,"0"0"3,0 0 14,0 0-16,0 0 6,0 0 2,25 41 0,8 13 0,21 29-1,8 21 2,8 3-1,5 1 0,-1-13 0,1-12-1,-1-13 2,-4-12-3,-3-4 3,-1-4-3</inkml:trace>
    </iact:actionData>
  </iact:action>
  <iact:action type="add" startTime="226662">
    <iact:property name="dataType"/>
    <iact:actionData xml:id="d50">
      <inkml:trace xmlns:inkml="http://www.w3.org/2003/InkML" xml:id="stk50" contextRef="#ctx0" brushRef="#br0">14731 8023 0,'0'0'9,"0"0"1,0 0 0,-33 58-1,-46 38 1,-45 40-1,-16 9 2,32-25-2,34-37 1,16-25-1,16-12 2,9-13-2,13 8 1,3 21 0,13 38 0,8 49 0,17 49-1,12 14 1,-4-18 0,-9-32-1,-3-42 0,-5-33 1,-3-25 0,-1-17 0,4-8-1,1-12 1</inkml:trace>
    </iact:actionData>
  </iact:action>
  <iact:action type="add" startTime="227041">
    <iact:property name="dataType"/>
    <iact:actionData xml:id="d51">
      <inkml:trace xmlns:inkml="http://www.w3.org/2003/InkML" xml:id="stk51" contextRef="#ctx0" brushRef="#br0">15641 8288 0,'0'0'7,"0"0"5,0 0-2,0 0-3,-20 67 2,-18 49 2,-28 78-2,-25 42 3,4-12-5,9-30 3,28-57-1,17-38 0</inkml:trace>
    </iact:actionData>
  </iact:action>
  <iact:action type="add" startTime="227290">
    <iact:property name="dataType"/>
    <iact:actionData xml:id="d52">
      <inkml:trace xmlns:inkml="http://www.w3.org/2003/InkML" xml:id="stk52" contextRef="#ctx0" brushRef="#br0">14996 8607 0,'0'0'9,"0"0"1,45 38 0,42 53 0,50 74 0,20 38 0,-12-4-1,-25-50 1,-25-50-1,-29-41 1,-20-29 0,-30-16 0</inkml:trace>
    </iact:actionData>
  </iact:action>
  <iact:action type="add" startTime="227534">
    <iact:property name="dataType"/>
    <iact:actionData xml:id="d53">
      <inkml:trace xmlns:inkml="http://www.w3.org/2003/InkML" xml:id="stk53" contextRef="#ctx0" brushRef="#br0">14913 9154 0,'0'0'10,"0"0"0,46 16-1,36 1 1,63 4 0,58-5 1,12-16-1,9-25-1</inkml:trace>
    </iact:actionData>
  </iact:action>
  <iact:action type="add" startTime="227771">
    <iact:property name="dataType"/>
    <iact:actionData xml:id="d54">
      <inkml:trace xmlns:inkml="http://www.w3.org/2003/InkML" xml:id="stk54" contextRef="#ctx0" brushRef="#br0">16655 7986 0,'0'0'9,"0"0"0,0 0 0,58 13 0,-4-1 1,8 9-1,-4 8 2,-13 4-2,-16 0 0,-16 0 1,-9-4-1,-4 0 1,0 0 0,-4 4-1,-1-4 2,5 0-2,5 8 0,11 17 1,30 21 0,36 20-1,22 4 1,3-8-1,-20-16 1,-29-21 0,-25-9-1,-29-3 1,-24 7-1,-34 22 1,-33 12-1,0-13 0,25-16 1,17-13 0,16-8-1</inkml:trace>
    </iact:actionData>
  </iact:action>
  <iact:action type="add" startTime="238239">
    <iact:property name="dataType"/>
    <iact:actionData xml:id="d55">
      <inkml:trace xmlns:inkml="http://www.w3.org/2003/InkML" xml:id="stk55" contextRef="#ctx0" brushRef="#br0">13759 10458 0,'0'0'1,"0"0"4,0 0 4,0 0 2,0 0-1,0 0 0,54-4-1,-38 0 1,1 0-1,-1-1 1,1 1 0,4 0-1,3 0 1,9 0 0,13 0 0,16-5 1,21 5-2,12 0 3,-4 0-3,-17 4 1,-12-4-1,-12 0 2,-8 4 0,-5-4-3,-12-1 2,-1 1-2,-3 0 2,-4 0-2,-5 0 2,-4 4 0,-4 0 0,1 0 0,-5 0-1,0 0 1,0 0 0,0 0-1,0 0 1,-116 0-1,50-4 1,16 4 0,13 4-1</inkml:trace>
    </iact:actionData>
  </iact:action>
  <iact:action type="add" startTime="240722">
    <iact:property name="dataType"/>
    <iact:actionData xml:id="d56">
      <inkml:trace xmlns:inkml="http://www.w3.org/2003/InkML" xml:id="stk56" contextRef="#ctx0" brushRef="#br0">16316 10098 0,'0'0'5,"0"0"5,0 0-1,0 0 0,0 0 1,0 0-1,74 8 1,-3-4-1,24 0 1,16-4-1,-3 0 2,8-4-2,8 0 1,8 0-1,-3 0 1,-18 0 0,-28-1 0,-25 5-1,-13 5 1,-16-1 0</inkml:trace>
    </iact:actionData>
  </iact:action>
  <iact:action type="add" startTime="248008">
    <iact:property name="dataType"/>
    <iact:actionData xml:id="d57">
      <inkml:trace xmlns:inkml="http://www.w3.org/2003/InkML" xml:id="stk57" contextRef="#ctx0" brushRef="#br0">24235 8388 0,'-17'66'1,"5"9"4,-5 20 4,-4-8 2,9-25-1,0-17-1,7-16 2,1-8-2</inkml:trace>
    </iact:actionData>
  </iact:action>
  <iact:action type="add" startTime="248201">
    <iact:property name="dataType"/>
    <iact:actionData xml:id="d58">
      <inkml:trace xmlns:inkml="http://www.w3.org/2003/InkML" xml:id="stk58" contextRef="#ctx0" brushRef="#br0">24181 8102 0,'0'0'8,"0"0"2,0 0 0,21 46 0,7 16 0,18 29 0,20 29 1,13 12-2,-5-20 5,-12-29-6,-16-25 2,-9-17 0,-8-12 0,-4-4 1</inkml:trace>
    </iact:actionData>
  </iact:action>
  <iact:action type="add" startTime="248601">
    <iact:property name="dataType"/>
    <iact:actionData xml:id="d59">
      <inkml:trace xmlns:inkml="http://www.w3.org/2003/InkML" xml:id="stk59" contextRef="#ctx0" brushRef="#br0">24764 7908 0,'0'0'8,"0"0"1,0 0 1,0 0 1,0 0-1,-49 24 0,-1 5-1,-25 25 0,-11 29 1,-10 25 2,14 20 0,15 0-5,22-12 2,16-25 0,12-24 1,13-26 0</inkml:trace>
    </iact:actionData>
  </iact:action>
  <iact:action type="add" startTime="249102">
    <iact:property name="dataType"/>
    <iact:actionData xml:id="d60">
      <inkml:trace xmlns:inkml="http://www.w3.org/2003/InkML" xml:id="stk60" contextRef="#ctx0" brushRef="#br0">23804 8334 0,'0'0'8,"0"0"2,0 0 0,0 0 0,67 4 0,-10 4-1,22 5 1,12-5 0,4-4 0,5-4 0,-9 0 1,0-4-2,-5-8 2,-7-9-2</inkml:trace>
    </iact:actionData>
  </iact:action>
  <iact:action type="add" startTime="249541">
    <iact:property name="dataType"/>
    <iact:actionData xml:id="d61">
      <inkml:trace xmlns:inkml="http://www.w3.org/2003/InkML" xml:id="stk61" contextRef="#ctx0" brushRef="#br0">24640 7212 0,'0'0'8,"41"17"1,5 3 0,20 13 0,17 9 1,4 3-1,-17-7 1,-24-5 1,-22-8-2,-15 4 1,-13 12-1,-13 33 1,-4 34-1,5 8 1,3 0 0,9-17 1,0-20-2,4-13 0,4-4 1,9-4 0,3-4-1,13 0 1,8 4-1,5 4 1,-1 4-1,-4 0 1,-12-3-1,-12-10 0,-17 1 1,-17 12-1,-21 21 1,-11 13-1,-9-1 2,4-8-1</inkml:trace>
    </iact:actionData>
  </iact:action>
  <iact:action type="add" startTime="251241">
    <iact:property name="dataType"/>
    <iact:actionData xml:id="d62">
      <inkml:trace xmlns:inkml="http://www.w3.org/2003/InkML" xml:id="stk62" contextRef="#ctx0" brushRef="#br0">18198 9481 0,'0'0'8,"0"0"2,0 0 0,58-4 0,12-5 0,46-7-1,46-5 2,32-4-1,17 0 0,8 1-1,17 11 1,33 5 0,8 8 0,38 8-1,3 9 1,9 3 0,-29-7 0,-50-9 0</inkml:trace>
    </iact:actionData>
  </iact:action>
  <iact:action type="add" startTime="252218">
    <iact:property name="dataType"/>
    <iact:actionData xml:id="d63">
      <inkml:trace xmlns:inkml="http://www.w3.org/2003/InkML" xml:id="stk63" contextRef="#ctx0" brushRef="#br0">23246 9328 0,'0'0'7,"0"0"2,0 0 0,0 0 1,91 8 1,33 8-2,83 13 1,87 17 1,12-5-2,29 9 1,-33-8-1,-37-18 1</inkml:trace>
    </iact:actionData>
  </iact:action>
</iact:actions>
</file>

<file path=ppt/ink/inkAction2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20-09-06T01:46:19.35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1" timeString="2020-09-06T01:46:19.357"/>
    </inkml:context>
  </inkml:definitions>
  <iact:action type="add" startTime="93513">
    <iact:property name="dataType"/>
    <iact:actionData xml:id="d0">
      <inkml:trace xmlns:inkml="http://www.w3.org/2003/InkML" xml:id="stk0" contextRef="#ctx0" brushRef="#br0">6710 12818 0,'178'0'235,"151"-51"-229,-25 51 0,0-50 2,-51 24-2,0 26 3,-50 0-2,-26 0 1,-25 0-2,-76 0 1,-26 0 0,-24 0 0,-1 0 1,0 0-2,1 0 3,-1 0-4,0 0 1,1 0 2,-1 0 0,26 0 0,-26 0-2,76 0 1,-50 0-1,0 0 2,-26 0-1,0 0 0,51 0 1,-50 0-3,-1 0 3,26 0 0,-1 0-1,26 0 1,-25 0-2,-1 0 2,1 0-3,0 0 3,50 0-2,-50 0 1,-1 0 3,1 0 2,50 0-3,-75 0-3,-1 0 2,26 0 4,-26 0-4,0 0 0,51 0-2,-50 0 1,-1 0 6,0 0-4,1 0-3,-1 0 1,0 0 0,26 0 1,-26 0 6,0 0-6,1 0-2,-1 0 2</inkml:trace>
    </iact:actionData>
  </iact:action>
  <iact:action type="add" startTime="112189">
    <iact:property name="dataType"/>
    <iact:actionData xml:id="d1">
      <inkml:trace xmlns:inkml="http://www.w3.org/2003/InkML" xml:id="stk1" contextRef="#ctx1" brushRef="#br0">6907 14072 0,'0'0'2,"0"0"1,0 0 5,0 0 2,0 0-1,0 0 1,0 0-1,0 0 0,0 0 1,0 0-1,0 0 1,0 0-1,0 0 0,0 0 1,0 0-1,46 29 1,-30-20-1,5-1 0,0 0 1,8 1-1,-4-5 0,12 0 1,4-4-1,1 0 1,-1 0-1,4 0 1,-3 0-1,-1 0 1,-12 0-1,4 0 5,-4 0-10,0 4 6,0 0-1,0 0 1,4 0-1,-8 1 0,4-1 1,0 0 0,0 0-1,0 0 1,4 0-1,4-4 0,5 0 1,3 0-1,1 0 0,-1 0 1,-3-4-1,-5 0 1,-4 0-1,0 4 0,-4 0 1,0 0-1,-4 0 1,0 0-1,3 4 0,1 0 1,-8 0 0,4 0-2,0 0 2,4 1-1,0-1 0,4 0 1,0 0-1,4 0 1,5-4-1,3 0 1,1 0-1,-1 0 0,1 0 1,-1 0-1,-4 0 0,1 0 1,-5 0-1,-4 0 0,0 0 1,0 4-1,0 0 0,1 1 1,-1-1-1,0 0 1,0 0-1,8-4 1,1 0-1,3 0 0,5-4 0,-5 0 1,1 0-1,-5-1 0,1 5 1,-5 0-1,-4 0 0,0 0 1,-4 5-1,0-1 1,0 0-1,-4 0 0,-1 0 0,1 0 1,0 0-1,0 1 1,4-1-1,0-4 0,4 0 1,4 0-1,5 0 1,3 0-1,9 0 0,-4 0 1,3-4-1,1 4 0,4-5 1,0-3-1</inkml:trace>
    </iact:actionData>
  </iact:action>
</iact:actions>
</file>

<file path=ppt/ink/inkAction2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46:19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036">
    <iact:property name="dataType"/>
    <iact:actionData xml:id="d0">
      <inkml:trace xmlns:inkml="http://www.w3.org/2003/InkML" xml:id="stk0" contextRef="#ctx0" brushRef="#br0">3453 3312 0,'0'0'2,"0"0"1,0 0 5,0 0 2,0 0-1,0 0 1,0 0-1,0 0 0,0 0 1,0 0-1,0 0 1,58 33-1,-29-33 0,0 0 1,12 0-1,0 0 0,9 0 1,0-8-1,-9 8 1,0 0-1,-8 0 1,-8 0-1,8 0 1,-8 0-1,0 8 1,8-8-1,-8 8 0,8-8 1,8 8-1,1-8 0,-1 0 1,9 0-1,-1 0 1,1-8-1,-9 8 0,1-8 1,-1 8-1,-8 0 1,0 0-2,1 0 2,-6 0-1,-11 0 1,8 8-1,4-8 0,0 8 1,0-8-1,4 9 1,0-9-1,4 8 1,5-8-1,3 8 0,5-8 1,-1 0-1,5-8 0,-4 8 0,-5-8 1,-3 8 0,-1 0-1,0 0 0,1 8 0,3 0 1,5 1-1,0-1 1,3 0-1,5 0 1,4-8-1,0 0 0,5 0 0,-1-8 1,-4 8 0,-8-8-2,-5 8 2,1 0-1,0 8 1,3-8-1</inkml:trace>
    </iact:actionData>
  </iact:action>
  <iact:action type="add" startTime="8296">
    <iact:property name="dataType"/>
    <iact:actionData xml:id="d1">
      <inkml:trace xmlns:inkml="http://www.w3.org/2003/InkML" xml:id="stk1" contextRef="#ctx0" brushRef="#br0">8149 3262 0,'0'0'6,"0"0"3,0 0 1,0 0-1,0 0 1,0 0-1,0 0 0,0 0 1,0 0-1,0 0 0,0 0 1,0 0-1,58 8 1,-25 1-1,20-1 0,14 0 1,11 1-1,1-9 1,-1 8 0,-3-8-1,-9 0 0,-8 8 1,-4 0-1,0 1 0,4-1 1,4 8-1,4-7 1,8-9-1,9 0 0,-4 0 1,3-9-1,-7 9 1,-13 0-1,0 9 0,4-1 1,9 0-1,7 1 0,5-9 1,4-9-1,-4 9 1,-8-8-1,-9 8 0,-4 8 1,9-8-1,12 9 0,4-9 1,16-9-1,1 1 1,-13 0-1,-8 8 0,-4-9 1,4 9-1,8-8 0,12-8 1,1-1-1,8 1 0,-13-1 1,5 0-1,7 1 1,5-9-1,-4 8 0,-8-7 1,-5 7-1,-3-8 0,-1 9 0,17 7 1,16-7 0,13 8-1,0-9 0</inkml:trace>
    </iact:actionData>
  </iact:action>
  <iact:action type="add" startTime="14523">
    <iact:property name="dataType"/>
    <iact:actionData xml:id="d2">
      <inkml:trace xmlns:inkml="http://www.w3.org/2003/InkML" xml:id="stk2" contextRef="#ctx0" brushRef="#br0">11297 5436 0,'0'0'2,"0"0"-1,0 0 8,0 0 1,0 0-1,0 0 1,0 0-1,0 0 1,0 0-1,0 0 0,0 0 1,46 0 0,-34 0-2,0 0 2,5 0 0,4 0-1,4 0 0,3 0 1,1 0-1,0 0 0,0 0 1,0 0-1,0-4 1,0-1-1,0 1 1,4 0-1,-8 0 0,4 0 2,0 0-3,0 4 3,4 0-3,4 0 2,1 0-1,3-4 0,4 4 1,1-4-1,0 4 1,-1 0 0,1 0-2,-5-5 2,0 1-1,-3 4 1,-5-4-1,-4 0 1,0 4-1,-5-4 0,5 4 0,0-4 2,0 0-3,4 4 2,5-5-1,3 5 1,4 0-2,-3 0 2,-1 0 0,5 0-2,-5 0 2,0 0-1,5 0 1,-9 0-1,5-4 0,-5 0 0,-4 4 1,0 0-1,-4-4 0,4 0 1,0 4-1,4-4 1,5 0-1,-1-1 0,5 5 2,-1 0-3,1 0 2,-1 0-1,1 0 1,-1 0-1,1 0 1,-5 0-1,0 0 0,1 0 1,-13 0-1,4 0 1,0-4-1,0 0 0,0 0 1,4 0-1,1 4 0,-1 0 0,4 0 1,-8 0-1,9 0 1,-1 0-1,5 0 0,3 0 0,-7 0 1,3 0 0,-3 0-1,-5 0 0,-4 0 0,4 0 1,0 0-1,5 0 0,3 0 1,9 4-1,4 0 1,4 4-1,0 1 1,0-1-1,-4 0 0,-4 1 1,-5-5 0,-3 0-2,0-4 1,-9 4 0,4 0 1,9 4 0,8 1-1,8-1 0,8 4 0,5-3 1,-5-5-1,-7 0 1,-5 0-1,-9 0 0,-3 0 1,8 5-1,-8 3 1,12 0-1,8 5 0,5-5 1,-5-3-1,-4-5 1,-4 0-1,-4-4 1,-4 0-1,-4 4 0,-1 0 0,1 5 0,4 3 1,4 0 0,8 1-1,0-5 0,-4-4 0,0 0 1,-4-4-1,0 0 1,-4 0-1,-5 0 1,1 0 0,0 5-1,3 3-1,1 0 2,4 0-1,-4 1 0,4-1 1,-9-4 0,1-4-1,4-4 0,0 0 1,-1 0-1,1 0 1,-8-1-2,-1 5 1,-3 0 2,-1 5-3,0-1 2,5 0-1,4 4 1,-5-4-1,-4 0 0,1-4 1,-5 0-1,0 0 0,1-4 1,7 0-1,-8 0 0,5 0 1,-5 0-1,0 0 0,-4-1 2,0 1-3,-4 4 2,0 0-1,0 0 0,4 0 1,13-4-1</inkml:trace>
    </iact:actionData>
  </iact:action>
  <iact:action type="add" startTime="47835">
    <iact:property name="dataType"/>
    <iact:actionData xml:id="d3">
      <inkml:trace xmlns:inkml="http://www.w3.org/2003/InkML" xml:id="stk3" contextRef="#ctx0" brushRef="#br0">19088 6686 0,'0'0'2,"0"0"0,0 0 7,0 50 1,0 45-1,4 96 1,-4 65 0,0 1-1,0-34 0,0-53 4,4-29-5,0-13 0,0-8 2,0 0-1,1-8 0</inkml:trace>
    </iact:actionData>
  </iact:action>
  <iact:action type="add" startTime="48122">
    <iact:property name="dataType"/>
    <iact:actionData xml:id="d4">
      <inkml:trace xmlns:inkml="http://www.w3.org/2003/InkML" xml:id="stk4" contextRef="#ctx0" brushRef="#br0">19042 6628 0,'0'0'7,"0"0"2,0 0 0,0 0 1,50 4-1,33 9 1,45-1-1,13 1 0,-21-5 2,-34 0-1,-28 0 0,-20 5-1</inkml:trace>
    </iact:actionData>
  </iact:action>
  <iact:action type="add" startTime="48347">
    <iact:property name="dataType"/>
    <iact:actionData xml:id="d5">
      <inkml:trace xmlns:inkml="http://www.w3.org/2003/InkML" xml:id="stk5" contextRef="#ctx0" brushRef="#br0">19092 7469 0,'0'0'6,"0"0"4,0 0-1,58 4 0,33-4 1,45 0-1,51-8 2,36-13-3,21-8 2</inkml:trace>
    </iact:actionData>
  </iact:action>
  <iact:action type="add" startTime="48608">
    <iact:property name="dataType"/>
    <iact:actionData xml:id="d6">
      <inkml:trace xmlns:inkml="http://www.w3.org/2003/InkML" xml:id="stk6" contextRef="#ctx0" brushRef="#br0">20081 7034 0,'0'0'6,"0"0"4,-42 79 0,18 12-1,7 20 0,13 1 1,8-8 0,21-9 1,4-16-1,20-21-1,13-25 0,-8-17 1,0-16-2,-4-8 3,3-13-3,-7-12 2,-9-8-1,-8-9 0,-12 0 1,-5 9-1,-8 4 2,0 8-3,-4 4 2,-4 0-1,-8-4 0,-13-8 0</inkml:trace>
    </iact:actionData>
  </iact:action>
  <iact:action type="add" startTime="49019">
    <iact:property name="dataType"/>
    <iact:actionData xml:id="d7">
      <inkml:trace xmlns:inkml="http://www.w3.org/2003/InkML" xml:id="stk7" contextRef="#ctx0" brushRef="#br0">20321 6872 0,'0'0'7,"0"0"2,0 0 1,0 0-1,16 50 0,13 41 0,13 58 1,-1 21 0,-4-8-1,-12-38 1,-8-25-1,-5-33 0,-4-20 1,-4-13-1,1-12 1,-1-9-1,-4-12 0,0-8 1,0-29-1,-4-59 0,-5-44 1,-7 3 0,3 21-1,5 25 0,4 21 0,4 7 1,8 1-1,9-8 0,12 4 1,12 8-1,25 12 0,13 13 1,12 8-1,-4 13 1,-21 12-1,-16 8 0,-9 9 1,-12 3-1,-17 9 1,-12 4-2,-16 13 2,-17 20 0,-25 5-1,8-18 0,17-11 1,4-17-1,13-5 0,3-3 1,9-5-1,4 1 1,8 8-1,13 3 0,12 9 1,17 5 0,24 7-1,17 5 0,8-4 1,-8-18-1,-16-7 0,-13-13 0</inkml:trace>
    </iact:actionData>
  </iact:action>
  <iact:action type="add" startTime="49787">
    <iact:property name="dataType"/>
    <iact:actionData xml:id="d8">
      <inkml:trace xmlns:inkml="http://www.w3.org/2003/InkML" xml:id="stk8" contextRef="#ctx0" brushRef="#br0">19799 7191 0,'0'0'7,"0"0"2,0 0 0,67 50 0,11 4 1,17 8-1,-12-4 1,-25-13 0,-17-3-2,-20 3 2,-17 9 0,-24 33-1</inkml:trace>
    </iact:actionData>
  </iact:action>
  <iact:action type="add" startTime="50197">
    <iact:property name="dataType"/>
    <iact:actionData xml:id="d9">
      <inkml:trace xmlns:inkml="http://www.w3.org/2003/InkML" xml:id="stk9" contextRef="#ctx0" brushRef="#br0">21218 7071 0,'0'0'7,"0"0"2,92-16 1,85-22-1,96-20 2,17-4-3,-33 4 2,-84 21-1,-61 16 0,-46 13 1,-28 8-1</inkml:trace>
    </iact:actionData>
  </iact:action>
  <iact:action type="add" startTime="50405">
    <iact:property name="dataType"/>
    <iact:actionData xml:id="d10">
      <inkml:trace xmlns:inkml="http://www.w3.org/2003/InkML" xml:id="stk10" contextRef="#ctx0" brushRef="#br0">22269 6835 0,'0'0'5,"0"0"11,0 0-13,-12 83 5,-13 95 2,-8 124 1,4 21-3,4-45 2,13-96-1,4-70 1,3-50-1,1-33 0</inkml:trace>
    </iact:actionData>
  </iact:action>
  <iact:action type="add" startTime="50692">
    <iact:property name="dataType"/>
    <iact:actionData xml:id="d11">
      <inkml:trace xmlns:inkml="http://www.w3.org/2003/InkML" xml:id="stk11" contextRef="#ctx0" brushRef="#br0">22782 6558 0,'0'0'7,"0"0"2,-12 74 1,-5 80-1,-20 106 2,4 47 0,4-30-2,13-70 1,7-58-2,9-58 3,4-33-3,5-25 2,-1-20-2</inkml:trace>
    </iact:actionData>
  </iact:action>
  <iact:action type="add" startTime="50917">
    <iact:property name="dataType"/>
    <iact:actionData xml:id="d12">
      <inkml:trace xmlns:inkml="http://www.w3.org/2003/InkML" xml:id="stk12" contextRef="#ctx0" brushRef="#br0">23047 6260 0,'0'0'6,"0"0"3,0 0 1,0 0-1,75 62 1,-5 4-1,4 9 0,-11-5 1,-22 0 0,-20-3-1,-21 3 0,-17 21 1,-24 17-1,-21 8 0,0-17 0,8-33 1,21-24-1,16-18 1,9-7-1,4-5 0,4 1 0,0-1 1,8 17-1,13 17 1,20 24-1,17 9 1,0-9-1,-13-20 0,-11-21 0,-14-17 0</inkml:trace>
    </iact:actionData>
  </iact:action>
  <iact:action type="add" startTime="51328">
    <iact:property name="dataType"/>
    <iact:actionData xml:id="d13">
      <inkml:trace xmlns:inkml="http://www.w3.org/2003/InkML" xml:id="stk13" contextRef="#ctx0" brushRef="#br0">24247 6566 0,'0'0'7,"0"0"1,0 0 2,0 0-1,0 0 0,-37 108 1,-21 41-1,-17 50 2,-7 3-2,3-11 0,17-30 0,12-32 1,13-30-1,12-33 0</inkml:trace>
    </iact:actionData>
  </iact:action>
  <iact:action type="add" startTime="51543">
    <iact:property name="dataType"/>
    <iact:actionData xml:id="d14">
      <inkml:trace xmlns:inkml="http://www.w3.org/2003/InkML" xml:id="stk14" contextRef="#ctx0" brushRef="#br0">23945 6558 0,'0'0'6,"0"0"4,0 0-1,17 62 0,12 37 1,20 67-1,13 33 2,-8-21-2,-17-42 0,-20-36 0,-13-34 1,-4-16-1,-4-13 0</inkml:trace>
    </iact:actionData>
  </iact:action>
  <iact:action type="add" startTime="51729">
    <iact:property name="dataType"/>
    <iact:actionData xml:id="d15">
      <inkml:trace xmlns:inkml="http://www.w3.org/2003/InkML" xml:id="stk15" contextRef="#ctx0" brushRef="#br0">23693 7626 0,'0'0'7,"0"0"3,0 0-1,0 0 0,0 0 1,66-21-1,17-12 0,28-12 0,38-30 1,21-24 1,-9-13 0,-16 4-2,-46 25 1,-41 26-1,-21 15 1,-16 17-2,-4 5 2,-9 3-1,-4 5 1,-4-1-3,-4 1 2,4-1 1,-8 5-2,4 8 2,4 0-1,0 0 0,-46 199 2,-8 16-3,-20 5 2,3-55 0,18-57-1,24-59 0,16-40 1,5-22-1,4-20 0,12-70 1,21-67-1,17-25 1,3 21-1,-20 79 0,-12 46 1,-5 15-1,1 14 1,-1 11-2,0 9 2,9 21-1,12 37 1,13 54-1,-1 25 1,-7-5-1,-5-12 0,-9-29 1,-3-20-1,-4-22 1,-5-16-1,-4-12 0,1-9 1,-1-12-2,4-8 2,13-29 0,12-46-1,17-66 0,12-54 1,5-37-1</inkml:trace>
    </iact:actionData>
  </iact:action>
  <iact:action type="add" startTime="52870">
    <iact:property name="dataType"/>
    <iact:actionData xml:id="d16">
      <inkml:trace xmlns:inkml="http://www.w3.org/2003/InkML" xml:id="stk16" contextRef="#ctx0" brushRef="#br0">18964 8765 0,'0'0'6,"0"0"5,0 0-1,0 0-2,0 0 1,82-9 1,5 5-1,42-4 1,36 0 0,17-5-1,4 5 0,9 4 0,12 0 1,16-1-1,25 5 1,25 0-1,17-4 0,8-4 1,-13-4-1,-8-5 1,-16-4-1,-13 1 0,-4 3 1,-8 1-1,-8 7 1,4 5-1,-5-4 0,1 8 0,-5 0 1,-4-8-1,21-9 1,17-12-1</inkml:trace>
    </iact:actionData>
  </iact:action>
  <iact:action type="add" startTime="61295">
    <iact:property name="dataType"/>
    <iact:actionData xml:id="d17">
      <inkml:trace xmlns:inkml="http://www.w3.org/2003/InkML" xml:id="stk17" contextRef="#ctx0" brushRef="#br0">22778 7456 0,'0'0'2,"0"0"1,0 0 5,0 0 2,0 0-1,0 0 1,0 0-1,0 0 1,0 0-1,0 0 0,0 0 1,0 0-1,0 0 0,46-33 1,-46 33-1,4 0 1,4 0-1,5 4 0,-1 0 1,5 1-1,3-1 0,1 0 0,0 0 1,-1 0 0,1 4-1,0-3 0,4-1 1,8 0-2</inkml:trace>
    </iact:actionData>
  </iact:action>
  <iact:action type="add" startTime="78489">
    <iact:property name="dataType"/>
    <iact:actionData xml:id="d18">
      <inkml:trace xmlns:inkml="http://www.w3.org/2003/InkML" xml:id="stk18" contextRef="#ctx0" brushRef="#br0">5290 11808 0,'0'0'2,"0"0"-1,0 0 8,0 0 1,0 0-1,0 0 1,0 0-1,0 0 1,0 0-1,0 0 0,49-33 1,-24 24-1,8 1 0,13 4 1,16 0-1,16 4 1,18 0-1,3 0 2,-8 0-1,-4-4-1,-9-1 1,5 1-1,8 4 0,8 4 1,9 1 1,4-1-3,-9-4 1,5-4 1,-1-1-1,5 1 0,0 4 0,-5-4 3,-7 0-5,-18 0 3,1-4-1,-4 3 0,8 1 1,8 4-1,12 0 1,5-4-1,-4-4 1,-9 0-2,-4-1 3,4 5-3,5 8 1,3 0 1,9-4 0,0-4 0,8 0-2,13 4 3,12 0-3,4 0 1,0-4 0</inkml:trace>
    </iact:actionData>
  </iact:action>
  <iact:action type="add" startTime="87875">
    <iact:property name="dataType"/>
    <iact:actionData xml:id="d19">
      <inkml:trace xmlns:inkml="http://www.w3.org/2003/InkML" xml:id="stk19" contextRef="#ctx0" brushRef="#br0">4731 15103 0,'0'0'2,"0"0"-1,0 0 8,0 0 2,0 0-2,0 0 0,0 0 0,0 0 1,0 0-1,0 0 1,0 0-1,42 0 0,-26 0 1,9 0-1,4 0 0,12 0 1,13 0-1,12 0 0,5 0 1,-1 4-1,4-4 2,1 5-3,-1-1 2,5 0-1,12 0 1,17 0-1,7-4 0,14 0 1,-5 0-1,4 0 1,4 0-1,9 0 0,8 0 1,12 0-1,26 4 0,3 0 0,-4 1 1</inkml:trace>
    </iact:actionData>
  </iact:action>
</iact:actions>
</file>

<file path=ppt/ink/inkAction2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46:19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435">
    <iact:property name="dataType"/>
    <iact:actionData xml:id="d0">
      <inkml:trace xmlns:inkml="http://www.w3.org/2003/InkML" xml:id="stk0" contextRef="#ctx0" brushRef="#br0">3436 3196 0,'0'0'2,"0"0"1,0 0 5,0 0 2,0 0-2,0 0 2,0 0-1,0 0 0,0 0 1,0 0 0,0 0-1,0 0 0,42-33 1,-18 33-1,1 0 0,17 0 1,7 0-1,13 0 0,-8 0 1,4 0-1,-8 0 1,8 0 1,-1 8-3,10-8 2,-1 8-1,8 1 0,1-1 1,8 0-1,-9-8 0,1 0 1,-1 0-1,-4 0 1,5 0-1,-1 0 0,1 0 0,-1 0 1,-3 0-1,-5 0 0,-4 0 1,-8 0-1,-1 0 1,-11 0-1,3 0 0,1 0 1,-1 0-1,5 0 1,4 0-1,-1 8 1,5-8-1,4 0 0,-8 0 0,4 0 2,-4 0-3,-4 0 2,-5 0-2,1 0 2,-1 0 1,5 0-3,8 0 2,8 0-1,-8 0 1,4 0-2,0 0 2,0 0 0,-8 0-2,0 0 2,-5-8 0,-3 8-1,-5-8 0,5 8 1,7 0-1,1-8 0,4 8 2,0 0-3,-4 0 1,0 0 1,-5 0-1,1 0 0,-5 0 1,-3 0-1,-5 0 1,0 0-1,-4-9 0,0 9 1,1-8 0,-1 8-2,4-8 2,-8 8-1,4-9 2,4 9-3,5 0 2,-1 0-1,4 0 1,1 0-1,-1 0 1,5 9-2,0-9 2,4 8-1,8-8 0,8 8 1,9-8-1</inkml:trace>
    </iact:actionData>
  </iact:action>
  <iact:action type="add" startTime="24138">
    <iact:property name="dataType"/>
    <iact:actionData xml:id="d1">
      <inkml:trace xmlns:inkml="http://www.w3.org/2003/InkML" xml:id="stk1" contextRef="#ctx0" brushRef="#br0">9212 7001 0,'0'0'2,"0"0"1,0 0 12,0 0-13,0 0 8,0 0-1,0 0 1,0 0-1,0 0 1,0 0-1,0 0 1,54 12-1,-25-12 0,16 0 1,13 4-1,4 1 0,0-1 1,-4 4-1,-8 0 1,-9 0 1,-4 1-3,-4-5 3,-4 0-3,0-4 1,0 0 1,17-4-1,4 0 2,16-5-3,8 1 2,-3 4-2,-5 4 2,-4 0 0,-4 4-1,0 0 0,0 0 0,-1-4 1,14-4-1,7-4 1,5 0-1,-4 0 0,-5 3 0,-3 5 1,-9 5 0,0-1-2,0 0 3,-4-4-2,4-4 0,4 0 1,0-5-1,0 5 2,-4 0-4,-8 4 4,0 0-2,-13 4 0,9 0 0,4 0 1,4 1-1,0-5 1,4-5 0,8-3-1,5 0 0,-5 0 0,0-1 1,-8 5-1,-4 4 1,0 4-2,4 0 2,4 1 0,1-5-2,-5-5 3,4 1-3,0-4 2,-4 0-1,-4-1 1,-8 5-1,-5 4 0,1 0 1,7 4-2,5 1 3,9-1 1,3-4-5,0-4 1,-4-1 2,-4-3 0,-8 0-2,-4 4 3,-5 0-2,-7 4 0,-5 0 1,8 0-2,5 4 2,7 0 0,5 0-1,4 0 1,0 0-2,-4-4 2,-4 0-1,-8-4 0,-5 0 1,-4 0 0,-4 0-1,-4 0 1,-4 4-1,0 0 1,-4 0-2,-1 0 1,5 0 1,0 4-1,4 0 1,0 0-1,4 0 1,0 0-2,4 0 2,1 1-1,-1-5 0,17-9 1,41-16 0</inkml:trace>
    </iact:actionData>
  </iact:action>
  <iact:action type="add" startTime="39484">
    <iact:property name="dataType"/>
    <iact:actionData xml:id="d2">
      <inkml:trace xmlns:inkml="http://www.w3.org/2003/InkML" xml:id="stk2" contextRef="#ctx0" brushRef="#br0">12840 8682 0,'0'0'2,"0"0"-1,0 0 8,0 0 1,0 0-1,96 8 1,-1-4-1,41 0 1,30 0 1,3 1-1,5-1-1,-8 0 1,-1 0-1,1 0 0,3-4 1,1 0 1,-9 4-3,-4 0 1,1 1 0,-14-1 1,-11-4-1,-1 4 0,1 4 1,-1 0-1,9 1 2,8-1-3,8 0 1,4 5 1,-4 3-1,9-3 0,-1 3 1,-3 1-1,-22-1 1,-11 1-1,11-1 1,18-3-1,61 3 0</inkml:trace>
    </iact:actionData>
  </iact:action>
  <iact:action type="add" startTime="52781">
    <iact:property name="dataType"/>
    <iact:actionData xml:id="d3">
      <inkml:trace xmlns:inkml="http://www.w3.org/2003/InkML" xml:id="stk3" contextRef="#ctx0" brushRef="#br0">4619 10350 0,'0'0'2,"0"0"1,0 0 11,0 0-9,0 0 3,0 0 1,0 0 1,0 0-1,0 0 1,0 0-1,0 0 0,50-4 0,8 4 1,37 4-1,46 5 1,33 3 0,20 5-1,-8-5 0,-12 0 1,-21 1-1,-16-5 1,3 0-1,9 1 0,-4-13 1,8-9-1</inkml:trace>
    </iact:actionData>
  </iact:action>
</iact:actions>
</file>

<file path=ppt/ink/inkAction2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46:19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303">
    <iact:property name="dataType"/>
    <iact:actionData xml:id="d0">
      <inkml:trace xmlns:inkml="http://www.w3.org/2003/InkML" xml:id="stk0" contextRef="#ctx0" brushRef="#br0">5393 11332 0,'0'0'2,"0"0"1,0 0 12,0 0-12,0 0 6,62 0 1,-16 0-1,24 0 1,33 0-1,13 0 1,8 0 0,5 4 1,11 0-2,18 0 1,-1 0-1,-8 0 2,-17 0-4,1 5 3,3-5-1,5 0 1,-13 4-1,-12 5 1,-17-1 2,9 0-6,8-3 5,8-5-3,-4 0 1,-17 0 1,-8 0-1,-8-4 1,8 0-1,17 0 1,4 0-1,4 0 0,-13 0 0,-11 0 0,-5 0 1,4-4-1,16 0 1,5 0 0,0 0 0,-8 0-2,-5-1 1,13-3 1,25 0 0,32-4-2,63-17 2,83-25 1</inkml:trace>
    </iact:actionData>
  </iact:action>
</iact:actions>
</file>

<file path=ppt/ink/inkAction2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46:19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022">
    <iact:property name="dataType"/>
    <iact:actionData xml:id="d0">
      <inkml:trace xmlns:inkml="http://www.w3.org/2003/InkML" xml:id="stk0" contextRef="#ctx0" brushRef="#br0">4007 3585 0,'0'0'2,"0"0"-1,0 0 8,0 0 1,0 0 0,50 8-1,-17-8 0,17 0 1,24 0-1,25-16 1,9-1-1,-1 9 2,1 0-3,8 16 1,12-8 1,4 0-1,1 0 1,-17 0-1,0 8 0,4 1 1,4-18-1,8 1 0,0-9 1,-12 9-1,-4 0 0,8 0 1,5-1-1,-5 1 0,-12 0 1,-5 16-1,5 0 0,8-8 1,-4 0-1,-1 0 0,-7 0 1,0 9-1,-1-1 1,9 8-1,4-7 0,4-9 1,4 8-1,5 0 0,7 1 1,14-1-1,7-8 0,-4 0 1,4 0-1,1 0 1,3-8-1,-3 8 0,3 0 1,1 0-1,7 8 1,9-8-1,13 0 0,8 0 0,-9 0 1,17-8 0,13-1-1,3 1 0,30 0 0,28-9 1,25 1-1,34 7 1,-5 9-1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2864">
    <iact:property name="dataType"/>
    <iact:actionData xml:id="d0">
      <inkml:trace xmlns:inkml="http://www.w3.org/2003/InkML" xml:id="stk0" contextRef="#ctx0" brushRef="#br0">6121 6843 0,'0'0'1,"0"0"4,0 0 7,0 0-3,0 0 0,0 0 2,0 0-2,0 0 1,42 0 0,-30 0 0,5 0-1,3 0 1,5-4 0,8 0-1,13 0 1,8-4 0,8-1-1,4 5 1,0-4 1,-4 0 0,-12 4-3,-1-5 1,-11 1 0,-1 0 2,0 0-1,0-1-1,-4 1 1,1 0-1,-1 4 2,8-1-2,0 1 1,13 0-1,-4 4 2,4 0-3,3-4 3,1 0-2,-8 0 1,0 0-1,-9-1 1,0-3 0,-3 4 0,-1 0-1,-4 0 2,0 0-2,4 4 2,5 0-1,3 0 0,5 0-2,4 4 3,4 0-1,-9 0-1,1 0 1,-9-4 0,-3 0-1,-5 0 1,0 0 0,-4-4 0,0 0 0,-5 0 0,1 0-1,0-1 1,-4 5 0,-1 0-1,5 0 1,4 0 0,4 0 0,9 5-1,7-1 1,1 0-1,0 4 1,-9-4 0,5 0 0,-13 1-1,4-1 1,-12 0-1,4 0 2,-4 0-2,-1 0 1,-3 0-1,4-4 1,-4 0 0,-1 0 0,1 0-1,0 0 1,-1 0 0,1 5 0,0-1-1,-1 0 2,1 0-3</inkml:trace>
    </iact:actionData>
  </iact:action>
  <iact:action type="add" startTime="34897">
    <iact:property name="dataType"/>
    <iact:actionData xml:id="d1">
      <inkml:trace xmlns:inkml="http://www.w3.org/2003/InkML" xml:id="stk1" contextRef="#ctx0" brushRef="#br0">9874 6790 0,'0'0'4,"0"0"7,0 0-2,0 0-1,0 0 1,0 0 2,0 0-2,0 0 0,0 0 1,0 0-1,0 0 1,0 0 0,0 0-1,0 0 1,0 0 0,0 0-1,0 0 0,0 0 1,0 0 0,0 0-1,0 0 1,0 0 0,0 0-1,0 0 1,0 0 0,0 0 0,0 0 0,0 0-1,37 4 1,-4 0-1,9 0 0,20 0 1,8 0 0,9 0-1,-1 1 2,1-1-1,-1-4-1,18 0 1,3 0 0,4-4 0,-12 4-1,-8-5 1,-13 1-1,-8 0 1,5 4 0,3 0-1,13 0 1,12 0-1,4 0 1,5-4 0,-17 4 0,-9-4-1,1 4 1,12-4-1,12 0 2,9 0-2,4 4 1,-21 0-1,-8 0 1,0 0 1,8 0-1,12 0-2,13 0 2,9 0 0,3 0-1,0 0 1,13 0 0,12 0 0,-3-5-1,-14-7 1</inkml:trace>
    </iact:actionData>
  </iact:action>
  <iact:action type="add" startTime="38371">
    <iact:property name="dataType"/>
    <iact:actionData xml:id="d2">
      <inkml:trace xmlns:inkml="http://www.w3.org/2003/InkML" xml:id="stk2" contextRef="#ctx0" brushRef="#br0">14193 8384 0,'0'0'1,"0"0"4,0 0 5,0 0 0,0 0 0,50 0 0,0-4-1,20-1 1,4 5 0,1 5-1,-5-1 1,-8 4 1,0-4-2,0-4 0,9 0 2,20-4-2,8 4 0,9 4 2,-5 0-2,-4 5 1,1-5-1,-9-4 2,12 4-2,5 0 1,-1 4 0,1 5 0,-9-1-1,-4-4 1,9-4-1,12 1 2,12-1-2,-4 0 1,-4 0 0,4-4 0,8-4 0,9 0 0,-4 0-1,-9 4 2,-12 0-2,8-5 1,-4 1 0,12 0 0,1 4-1,-9 0 1,0-4 0,12 0 0,5 0 0,-9 4-1,-3 4 1,-5 0 0,-8 0 0,16 0-1,5 5 1,3-1-1,-11 0 1,-9-4 1,-1-4-2,10 0 1,3 0-1,-16 4 1,-4 1 0,-13-5 0,4-5-1,9 1 1,0 4 0,-5 4 0,-7 1 0,-5-5-1,0 0 2,0 0-2,21 0 1,4 4 0,4 0 0,-12 0-1,-17 0 2,4 0-1,5-4-1,12 0 0,8-4 2,4-12-1</inkml:trace>
    </iact:actionData>
  </iact:action>
  <iact:action type="add" startTime="39951">
    <iact:property name="dataType"/>
    <iact:actionData xml:id="d3">
      <inkml:trace xmlns:inkml="http://www.w3.org/2003/InkML" xml:id="stk3" contextRef="#ctx0" brushRef="#br0">6899 8698 0,'0'0'8,"0"0"2,0 0 0,0 0 0,0 0 0,46 0 0,12 4 0,37 5 2,25-1-4,0-4 1,8-4 3,17 4-3,16-4 1,9 0 0,4 0-1,3-4 2,-15 4-2,-5 0 1,-8 0 0,-21 0-1,-12 0 1,4 8 0,0 1 0,4-1-1,-4-4 1,0 0 0,12 0 0,5 5 0,12-1 0,4-8-1,-4 0 1,4 4 0,-4 0 0,-8 0 0,-9-8-1,5 0 1,3 4 0,9 0 0,13-4-1,15 0 1,30 0 0,33-13 0,79-33 0,107-74-1</inkml:trace>
    </iact:actionData>
  </iact:action>
  <iact:action type="add" startTime="50141">
    <iact:property name="dataType"/>
    <iact:actionData xml:id="d4">
      <inkml:trace xmlns:inkml="http://www.w3.org/2003/InkML" xml:id="stk4" contextRef="#ctx0" brushRef="#br0">3411 10272 0,'0'0'1,"0"0"3,0 0 6,0 0 0,0 0-1,0 0 1,83-46 0,0 30 0,20-1 0,1 0 0,-13 5 0,-9 4 1,1-1-2,0 1 3,8 0-4,17 0 2,-9 3-1,0 1 1,-16 4 1,-9 0-1,-3 0-2,7 4 3,13 5-3,9 3 2,-5 1 0,-4-5 0,-13-4-1,-16 0 1,-8-4 0,0 0 0,0 0 0,8 0-1,8 4 1,5 0 1,-1 1-2,-3-1 2,-9 0-2,-9 0 0,-3-4 1,-9 0 0,-3 0 0,-5 0 1,0-4-3,0 4 2,0 0 0,4 0 0,0 0 0,5 4 0,3 0-1,5 0 1,0 5 1,-1-5-2,-3 0 1,-5 0-1,1 0 1,-1 0 0,-4-4 0,5 0-1,-1-4 1,4 0 1,5 4-1,4 0-1,8 4 1,12 0 1,5 0-1,8 1-1,-17-1 1,5-4-1,-1-4 1,1-1-1,-1 1 1,5 4-1,8 0 1,0 0-1,-5 0 2,-3 0-2,-5-4 1,1 0 0,-1 0-1,5 4 1,-1 0-1,1 4 1,4 0 0,-9 0 0,1 0 0,-9-4 0,-4 0 0,4-4-1,0 4 1,5 0 0,16 4-1,0 1 2,-1 3-2,-3 0 1,-8-4-1,-5-4 1,-4 0 0,5 0 0,3 4-1,13 0 2,0 5-2,0-1 2,0 0-3,-5-4 3,1-4-2,4 0 1,8 0-1,0 0 2,0 5 0,-4-1-1,-12-4-1,-13 0 1,-4 0-1,0-4 1,5-1 0,-5 1 0,8 4 0,9 0-1,-1 0 1,1 0-1,-9 0 1,-12 4 0,-8-4 0,-1 0 0,-11 0-1,3 0 1,4 0 0,1 0-1,4 0 1,3 0 1,5 5-2,9-1 1,-5 0 0,-5 0 0,-7 0 0,-8 0 0,-5 0 0,-8 1-1,-4-1 1,-9 0 0,1 0 0,3 0-1</inkml:trace>
    </iact:actionData>
  </iact:action>
  <iact:action type="add" startTime="57965">
    <iact:property name="dataType"/>
    <iact:actionData xml:id="d5">
      <inkml:trace xmlns:inkml="http://www.w3.org/2003/InkML" xml:id="stk5" contextRef="#ctx0" brushRef="#br0">5501 8897 0,'0'0'2,"0"0"2,0 0 5,0 0 0,0 0 0,58-4 1,0 0-1,20 0 1,13-1-1,-4 1 1,4-4 0,4-4 1,9-1-1,7 1-1,5 4 2,0-5-3,4 1 2,-12-5 0,-5 5-1,-8 3 1,0 5 0,1 4-1,-1 0 1,0-4 0,-4 0-2,0-4 2,-4 4 0,4 4-1,4 0 2,4 0-2,5 0 2,-1-5-3,5 1 2,-1 0 0,9 0-1,8 0 0,5-4 2,-5-1-2,-13 1 0,-16 4 1,1 0-1,-1 4 1,8 0 1,5-4-3,-1-1 2,-7 1-1,-5 0 1,-8 0 0,8 4-1,-8 0 2,12 0-2,4-4 0,1 0 1,-5 0-1,5 0 1,-13 4-1,12 0 1,1 0-1,-1 0 1,0 0 0,-7 0-1,3 0 1,-8 0-1,4 0 1,0 0 0,0-5 0,-4 1-1,-4 0 1,-4 0-1,-4 4 2,-1-4-2,1 4 1,4-4-1,-1 0 2,-3-1-2,-5 5 1,-3 0-1,-1 0 2,-4 0-3,5 0 2,3 0 1,5-4-1,8 0-1,-1 0 2,1 0-2,-8 4 1,0 0-1,-5 0 1,1-4 0,-1 0 1,9-1-2,-9 1 2,9 4-2,4 0 1,-4 0 0,-1 0 0,1 0 1,-4 0-2,-1 0 0,5 0 1,4 0 0,4 0 0,0 0 0,4 0-1,9 4 2,-1-4-1,0-4-1,9 0 1,12 0 0,0 0 0,1 0 0,-5 0-1,4-1 1,-13 1-1,5 4 2,8-4-2,9 0 1,-1-4-1,0-1 2,1 5 0,-1 0-3,1 0 1,-1 0 1,-4 0 0,-4 0 0,5 4 0,7 0 0,9-5-1,8 1 1,-8 0 0,-17 4 1,0 0-2,-3 0 2,-1-4-3,-8-4 2,-13 4 0,5-1 1,3 5-1,5 0 0,8-4-1,-8-4 1,-13 4 0,1 0 0,-5 4-1,9 0 1,4 0 0,-1-4 1,-3-1-2,-17 1 1,-8 4 0,-1 0 0,9 4-1,4 1 1,9-5 0,-5-5 0,-8 1 0,-4 4 0,-8 0 0,-1 4 0,5 1 0,8-1 0,0-4 0,0 0 0,0-4 0,0 4 0,-4 0 0,4 4 0,13 0 0,7 0 0,5-4-1,0-4 1,-4 4 0,-1 0 0,-3 4 1,-1 0-2,-3-4 1,-9-8 0,0-9 0,17-16 0</inkml:trace>
    </iact:actionData>
  </iact:action>
  <iact:action type="add" startTime="60624">
    <iact:property name="dataType"/>
    <iact:actionData xml:id="d6">
      <inkml:trace xmlns:inkml="http://www.w3.org/2003/InkML" xml:id="stk6" contextRef="#ctx0" brushRef="#br0">3411 11791 0,'0'0'9,"0"0"1,0 0-1,0 0 2,0 0-1,0 0 0,0 0-1,0 0 1,91-41-1,-8 32 1,33-7-1,16-5 1,1 0 1,-1 1-1,9-1 0,-9 0-1,-16 5 0,0 3 1,-17 5 0,9 0 1,8 4-2,12 0 2,8-1-2,-3-3 1,-1 0 0,1 0 0,7-1 0,1 5-1,-5 0 1,1 4 0,8 4 0,12 4-1,-4 1 2,4-1-3,13 4 2,0 1 0,-1-1 0,5 1-1,-4-1 2,-5 5-2,-4-1 1,1 1 0,-1-1 0,-4 1-1,-4 4 1,1-5-1,3 5 1,4 0-1,5-1 2,-1 5-2,-4 0 1,-3-4 0,-1-5-1,-16 1 1,-1-1 0,5 1 0,4-5 0,-4-3-1,-9-1 1,-3 4-1,3 1 2,9-1-2,-4-8 1,-9 0 1,1 1-2,7 3 0,1-4 1,-5-4 0,-7-4-1,-5 0 1,4 4 0,17 0 0,-4-4 0,3-5 0,-15 1-2,-1 0 3,0 4-2,9-5 1,-5 1 0,-16-4 0,-17 3 0,-4 5-1,13-4 0,16 0 2,4-1-2,-8-3 1,-25 4 0,-16 3 0,-9-3-1,21 0 2,13 0-2,16-1 0,-4 1 1,-21 0 0,-25 4 0,-12 0 0,-8-1-1,8 1 1,16-4 0,21-4 0,13-1-1,-1 5 2,-16 4-2,-24 0 2,-14 4-2,-7-5 0,-5 1 2,5 0-1,12 0-1,16-4 0,17-1 2,0 5-1,-4 0 0,-17 4-1,-16 0 0,-8 0 0,-5 0 2,-4 0-2,5-4 1,7-4-1,18-5 2,11 1-2,9 4 1,-4-1-1,-9 5 1,-12 4-1,-16 0 1,-1 0-1,5-4 1,-4-4 0,11-1 1,18-3-2,8 0 1,-1-1-1,1 5 2,-4 4-2,-5 4 2,-3-4-2,-5 0 2,8-5-2,1 1 1,8-4 0,-1 3 0,-3 5 0,-5 0 0,-3 4 0,-1-4 0,0 0 0,5-5-1,-1 1 1,5 0 0,0 0 0,-5 3 0,-8 5-1,0 0 2,-4 0-2,-4 0 1,4 0 0,0 0 0,5-4 0,-1 0-1,4 0 1,5 0 0,-5 0 0,0 4 0,-3 0 0,-5 0-1,-4 0 1,-1 0 0,-7 0 0,-4 0-1,-5 0 1,0 0 0,-3 0 0,-1 0 0,0 0 0,-4 0-1,-4 0 1,0 0 0,-4 0 0,-4 4 0,-5-4-1,1 0 2,-1 4-1,-7-4-1,-1 0 1,0 0 0,0-8 1,5-17-2</inkml:trace>
    </iact:actionData>
  </iact:action>
  <iact:action type="add" startTime="65928">
    <iact:property name="dataType"/>
    <iact:actionData xml:id="d7">
      <inkml:trace xmlns:inkml="http://www.w3.org/2003/InkML" xml:id="stk7" contextRef="#ctx0" brushRef="#br0">9510 6964 0,'0'0'1,"0"0"9,0 0-4,0 0 3,62 0 0,-12 0 1,16 0 1,29-5-2,21-7 1,16-5 1,-12 1-2,-25-1 0,-20 9 1,-17 0 1,-17 4-2,-8-1 2,-12 1-1,-9 0-1</inkml:trace>
    </iact:actionData>
  </iact:action>
  <iact:action type="add" startTime="66477">
    <iact:property name="dataType"/>
    <iact:actionData xml:id="d8">
      <inkml:trace xmlns:inkml="http://www.w3.org/2003/InkML" xml:id="stk8" contextRef="#ctx0" brushRef="#br0">11272 6529 0,'0'0'10,"0"0"0,0 0-1,0 0 1,0 0 0,42 4 1,11 4-2,34 5 2,21-1-1,-5-4-1,-12-8 1,-12-8 1</inkml:trace>
    </iact:actionData>
  </iact:action>
  <iact:action type="add" startTime="66925">
    <iact:property name="dataType"/>
    <iact:actionData xml:id="d9">
      <inkml:trace xmlns:inkml="http://www.w3.org/2003/InkML" xml:id="stk9" contextRef="#ctx0" brushRef="#br0">12894 6516 0,'0'0'7,"0"0"2,0 0 0,62 5 1,0-1 0,9 4-1,-1 0 1,-16-4 0</inkml:trace>
    </iact:actionData>
  </iact:action>
  <iact:action type="add" startTime="67790">
    <iact:property name="dataType"/>
    <iact:actionData xml:id="d10">
      <inkml:trace xmlns:inkml="http://www.w3.org/2003/InkML" xml:id="stk10" contextRef="#ctx0" brushRef="#br0">15145 7767 0,'0'0'6,"0"0"4,0 0-1,0 0 0,16-58 1,38-8 0,8-17-1,-4 4 1,-8 9 0,-9 16 1,1 17-2,7 12 0,22 12 1,32 17-1,58 25 1,50 29-1,5 25 2,-14 21-2,-40 20 1,-67 4-1,-83-20 1,-53 16-1,-75 29 2,-87 13-2,-12-21 0,4-29 2,0-38-2,29-36 1,21-30-1,16-28 0,12-46 1,34-71 0,54-78 0,90-108-1,162-165 0</inkml:trace>
    </iact:actionData>
  </iact:action>
  <iact:action type="add" startTime="68441">
    <iact:property name="dataType"/>
    <iact:actionData xml:id="d11">
      <inkml:trace xmlns:inkml="http://www.w3.org/2003/InkML" xml:id="stk11" contextRef="#ctx0" brushRef="#br0">17714 8189 0,'0'0'5,"0"-50"6,4-3-1,9-18-2,12-12 1,24 1 1,26 3 0,24 4-1,21 1 1,8 12 0,5 16 0,7 17-1,-11 25 1,-10 21 0,-15 24-1,-17 42 1,-33 37 0,-46 17 0,-49 28 0,-51 9-1,-44-4 1,12-42 0,25-53 0,8-59 0,-21-57 0</inkml:trace>
    </iact:actionData>
  </iact:action>
  <iact:action type="add" startTime="68924">
    <iact:property name="dataType"/>
    <iact:actionData xml:id="d12">
      <inkml:trace xmlns:inkml="http://www.w3.org/2003/InkML" xml:id="stk12" contextRef="#ctx0" brushRef="#br0">21669 7547 0,'-78'71'10,"3"28"-1,-3 38 1</inkml:trace>
    </iact:actionData>
  </iact:action>
  <iact:action type="add" startTime="69036">
    <iact:property name="dataType"/>
    <iact:actionData xml:id="d13">
      <inkml:trace xmlns:inkml="http://www.w3.org/2003/InkML" xml:id="stk13" contextRef="#ctx0" brushRef="#br0">20705 7912 0,'0'0'6,"0"0"3,0 0-1,50-50 3,8 9-2,25-1 1,4 17-1,4 9 1,-9 7 1,9 9-3,21 9 2,21 11-1,-1 18 0,-16 16 1,-29 16 0,-34 13 0</inkml:trace>
    </iact:actionData>
  </iact:action>
  <iact:action type="add" startTime="69641">
    <iact:property name="dataType"/>
    <iact:actionData xml:id="d14">
      <inkml:trace xmlns:inkml="http://www.w3.org/2003/InkML" xml:id="stk14" contextRef="#ctx0" brushRef="#br0">11980 11634 0,'0'0'6,"0"0"4,0 0 0,0 0-1,54 20 0,61 26 1,80 8 0,57-25 1,25-46-2</inkml:trace>
    </iact:actionData>
  </iact:action>
  <iact:action type="add" startTime="70531">
    <iact:property name="dataType"/>
    <iact:actionData xml:id="d15">
      <inkml:trace xmlns:inkml="http://www.w3.org/2003/InkML" xml:id="stk15" contextRef="#ctx0" brushRef="#br0">7040 9725 0,'0'0'7,"0"0"4,0 0-2,87 33 1,4-4 0,29 13-1,20 7 3,22 5-3,11 0 0,-3-13 0,4-3 2,4-1-2,8 0 0,21 0 1,20 9 0,-7-1 0,-9 13 0,-13 0-1,-16-4 1,0 8-1,5 0 2,19 5-2,10 3 1,-10-4-1,-3-4 1,0 5-1,-33 3 2,-9 13-2,-12 8 1,-29-8-1,-17-5 2,-20-15-2,-21-14 2,-16-12-2,-30-24 1,-16-21-1</inkml:trace>
    </iact:actionData>
  </iact:action>
  <iact:action type="add" startTime="71265">
    <iact:property name="dataType"/>
    <iact:actionData xml:id="d16">
      <inkml:trace xmlns:inkml="http://www.w3.org/2003/InkML" xml:id="stk16" contextRef="#ctx0" brushRef="#br0">8711 9477 0,'0'0'8,"0"0"2,0 0-1,0 0 1,0 0 0,0 0 0,0 0-1,0 0 1,0 0-1,0 0 1,0 0 0,0 0 0,0 0-1</inkml:trace>
    </iact:actionData>
  </iact:action>
  <iact:action type="add" startTime="72654">
    <iact:property name="dataType"/>
    <iact:actionData xml:id="d17">
      <inkml:trace xmlns:inkml="http://www.w3.org/2003/InkML" xml:id="stk17" contextRef="#ctx0" brushRef="#br0">7718 9597 0,'0'0'4,"0"0"8,0 0-4,46 20 1,45 9 0,74 17 1,38-5 0,20-3 2,5-9-3,8 8 0,4 17 2,0 12 1,29 17-4,-13 12 1,-3-8 3,3-8-5,-28-13 3,-13-12-1,-12-13 2,-9-8-3,-4 0 2,-8-4-1,0 0 0,-4 0 1,-4-4 0,0 0 0,0 0-1,4-4 1,-1-1-1,1-3 1,4 3 0,-12-3-1,-9-5 1,-3 1-1,-22-9 0,-24-4 0,-9 4 1,-8 9-1,1 3 1,-1 9 0,-12 0 0,-9 4 0,-12 4 0,-8 0 0,-5-4 1,-7 0-1,-5 0-1,-8-8 1,-8-9 0,-13-8-1,-4-8 0</inkml:trace>
    </iact:actionData>
  </iact:action>
  <iact:action type="add" startTime="73535">
    <iact:property name="dataType"/>
    <iact:actionData xml:id="d18">
      <inkml:trace xmlns:inkml="http://www.w3.org/2003/InkML" xml:id="stk18" contextRef="#ctx0" brushRef="#br0">11045 9605 0,'0'0'7,"0"0"3,0 0-1,0 0 0,0 0 1,0 0 0,0 0-1,0 0 1,0 0-1,66 62 1,-16-25 0,12 1 0,12-5-1,13-4 1,8-4 1,17 4 0,4 4-1,4-4-1,0 0 1,0-9 0,0-3-2,-4 0 2,-13-5-3,-12 0 4,0-3-2,-4-1 1,12 4-1,9-3 1,3-5 0,-3-4 0,0-4-1,7-5 1,10 1 0,7 0 0,0 0 0,-12-1-1,-12 1 0,-9 0 1,5-1 0,-1 5-1,5 0 1,-1 4 0,-3 0 0,-1 0-1,-12 0 1,13 0-1,7 4 0,9 0 1,4 1 0,-4-1 0,9 4 1,7-4-2,1 0 1,-1 0-1,-3 1 1,-1 3 0,-4 4-1,5 5 0,-1-5 2,-4 1-2,-4-5 2,5 0-3,3 5 3,-12 3-2,-4-3 1,-13-5-1,-8-4 2,5 0-2,-5 0 1,0 5 0,-4 3 0,-8 0 0,-9 1 0,-3-5-1,-9-4 2,0-4-2,4 0 1,0 4-1,9 9 1,-5 3 0,-4 5-1,-8 0 0,-8-1 1,-9-3 0,-8 0-1,-4-5 1,0-4 0,-8-4-1</inkml:trace>
    </iact:actionData>
  </iact:action>
  <iact:action type="add" startTime="102535">
    <iact:property name="dataType"/>
    <iact:actionData xml:id="d19">
      <inkml:trace xmlns:inkml="http://www.w3.org/2003/InkML" xml:id="stk19" contextRef="#ctx0" brushRef="#br0">7470 13646 0,'0'0'4,"0"0"-2,0 0 7,0 0 1,50-4 0,-25 0 0,12 0-1,21-5 1,24 1 0,30-9 1,16-3-1,-12 3 1,-25 5-2,-8-1 1,0 1 1,16-1-1,17-3-2,12-5 2,-12 9 0,-17-1-1,-8 5 1,9 0 0,7-5 0,13 5-1,-8 0 0,-13 4 1,-16 4 1,4 4-2,16 0 2,13-4-2,8 0 0,-4 4 2,-12 4-1,-13 5-1,-4-1 1,8 1 0,13-5-1,12 0 0,-12 1 2,-13-1-2,-4 0 1,9 0 0,12 1-1,8-1 0,4 0 2,-12 0-2,-13 5 1,9-1 0,12 1-1,13-1 1,7 1 1,-7-1-2,4 0 1,12 5 0,4-5 0,-4 1 1,0-1-2,4-3 2,9-1-2,-5 0 0,-8-4 3,-8 0-4,4 5 1,12-1 2,-8 0-1,-4 0-1,-4 1 0,4-5 0,4 0 1,-4-4-1,-17-4 1,-3 4-1,7 0 1,1 4 0,-1-4 0,-12 0 0,-8 0-1,0 4 1,8 0 0,5-4-1,3-4 0,-8-4 1,-8 4-1,4 0 1,4 4 0,4 0-1,5-5 1,-5 1-1,0 0 2,9 0-3,8 0 1,-1-4 1,-7-1 0,-1 1-1,5 4 1,12 0 0,8 0-1,5 0 0,16-1 1,17 1-1,41 4 1,33 0-1,87 21 2,124 37-2</inkml:trace>
    </iact:actionData>
  </iact:action>
  <iact:action type="add" startTime="116352">
    <iact:property name="dataType"/>
    <iact:actionData xml:id="d20">
      <inkml:trace xmlns:inkml="http://www.w3.org/2003/InkML" xml:id="stk20" contextRef="#ctx0" brushRef="#br0">12046 13294 0,'0'0'2,"0"0"3,0 0 3,0 0 1,0 0 0,0 0 2</inkml:trace>
    </iact:actionData>
  </iact:action>
  <iact:action type="add" startTime="116562">
    <iact:property name="dataType"/>
    <iact:actionData xml:id="d21">
      <inkml:trace xmlns:inkml="http://www.w3.org/2003/InkML" xml:id="stk21" contextRef="#ctx0" brushRef="#br0">11980 13215 0,'0'0'7,"0"0"1,0 0 2,0 0 0,-46 0-1,26 0 1,-1 0-1,0 0 1,5 0-1,3-4 2,5 4-2,-4 0 1,3 0 0,1-4 0,4 4-1,0 0 1,0-4-1,-1 0 2,5 4-2,0-4 1,0 4 0,0 0-1,0 0 1,0 0 0,0 0-1,0 0 2,83-33-1,-58 28 0,0 1 0,0 0-1,0 4 0,-1 0 1,5 0 1,0 0-2,4 4 1,0 0 0,1 1-1,-5-1 1,-5 0 0,1 0 0,-4 0 0,0 0-1,-5 0 0,1 1 1,-1-1 0,-3-4-1,-5 0 1,0 0-1,0 0 1,1 0 0,-5 0-1,4 4 0,5 0 1,15 4 0</inkml:trace>
    </iact:actionData>
  </iact:action>
  <iact:action type="add" startTime="117655">
    <iact:property name="dataType"/>
    <iact:actionData xml:id="d22">
      <inkml:trace xmlns:inkml="http://www.w3.org/2003/InkML" xml:id="stk22" contextRef="#ctx0" brushRef="#br0">12948 13472 0,'0'0'6,"0"0"5,0 0-3,0 0 2,0 0 0,0 0-1,0 0 1,0 0-1,50-4 1,-30 0 0,9 0-1,0 4 1,8 0-1,9 0 1,12 4-1,8 0 1,4-4 0,5-4 1,-9-4-2,-4-1 0,-12 1 0,-9 4 0,-12 0 2,-4 4-2,-4 0 1,-5 0-1,-3-4 0,-1-5 1</inkml:trace>
    </iact:actionData>
  </iact:action>
  <iact:action type="add" startTime="118550">
    <iact:property name="dataType"/>
    <iact:actionData xml:id="d23">
      <inkml:trace xmlns:inkml="http://www.w3.org/2003/InkML" xml:id="stk23" contextRef="#ctx0" brushRef="#br0">14425 13447 0,'0'0'6,"0"0"4,0 0-2,0 0 1,0 0 1,0 0 0,41 4-1,1 5 1,12 3-1,16 5 1,8-5 0,13 0-1,13-3 2,3-1-1,5 0 0,-13 1-1,-8 3 0,-12-4 1,-9-4-1,-7-4 1,3-4-1,0 0 1,8 0 0,1 4 0,-1 4-1,1 4 1,-5 1 0,0-1-1,-7-4 1,-1 0 0,4 0-1,8 1 1,9 3-1,8 0 2,0 0-2,-4-3 1,-8-1-1,-9 0 1,-8 0 0,0 0 0,4 0-1,9 0 2,3 1-3,13-1 3,0 0-2,0-4 1,-4 0 0,-4 0 0,0 4-1,-5 0 1,1-4 0,-5 0 0,1 0-1,3 0 0,5 0 2,8-4-2,0 0 1,-4 4 0,0-4-1,-8 0 0,-5 4 2,-8 0-2,1 0 1,-1 0 0,4 0 0,5 0-1,-1 0 1,5 0-1,3 0 1,5 0 0,8 4 0,9 0-1,3 0 1,22 0-1,28-16 1,41-38-1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785">
    <iact:property name="dataType"/>
    <iact:actionData xml:id="d0">
      <inkml:trace xmlns:inkml="http://www.w3.org/2003/InkML" xml:id="stk0" contextRef="#ctx0" brushRef="#br0">9051 7580 0,'0'0'1,"0"0"4,0 0 3,0 0 1,0 0 1,0 0-1,0 0 1,45 25 0,21-16-1,25-5 1,17-4-1,-5-4 1,-16 4 1,-8 0-2,-17 0 0,0 0 1,4 0 0,0 0 0,5 0 0,3-5-1,1 5 0,-9 0 2,0 0-2,-8 5 2,0 3-2,0 0 1,4 0-1,4 1 2,-4-5-2,8 0 1,1-4-1,-5 0 1,0 0 1,-8 4-2,-4 0 0,-5 0 1,-3 1 1,-5 3-1,-3 0-1,-9-4 1,-5 0 0,5-4-1</inkml:trace>
    </iact:actionData>
  </iact:action>
  <iact:action type="add" startTime="23231">
    <iact:property name="dataType"/>
    <iact:actionData xml:id="d1">
      <inkml:trace xmlns:inkml="http://www.w3.org/2003/InkML" xml:id="stk1" contextRef="#ctx0" brushRef="#br0">9535 9390 0,'0'0'8,"0"0"2,0 0 0,0 0 0,0 0-1,0 0 2,53 0-2,-36 0 1,8-4 0,-9-1 0,5 1 0,0 0 0,-1 0 0,5 0 0,0 4-1,8 0 2,9 0-1,15 0-1,18 0 2,12 0-1,0 0 0,-9 0-1,-3 0 1,-9 0 1,-8 0-2,0 0 1,8 0 1,13 0 0,7 0-3,10 0 2,-5 0 0,-13 0-1,-12 0 1,-3 0 0,7 0 0,13 4 0,28 4 0,18 1 0,-5-5 0,-13 0-1,-11 0 1,-1 0 0,4 4 0,5 1 0,0-5 0,-13-4-1,-13-4 2,-11 0-1,-9-1 0,-4 5 1,4 5-2,8-1 1,9 4 0,8 0-1,-5 1 0,-7-5 1,-13-4 0,0-4-1,-4-1 1,-4-3-1,0 4 1,-1 4 1,5 0-3,13 4 2,3 0 0,1 5-1,-5-1 0,-8-8 1,0-4-1</inkml:trace>
    </iact:actionData>
  </iact:action>
  <iact:action type="add" startTime="28553">
    <iact:property name="dataType"/>
    <iact:actionData xml:id="d2">
      <inkml:trace xmlns:inkml="http://www.w3.org/2003/InkML" xml:id="stk2" contextRef="#ctx0" brushRef="#br0">9348 8943 0,'0'0'4,"0"0"0,0 0 6,0 0 0,0 0-1,0 0 2,0 0-2,0 0 0,0 0 0,0 0 1,0 0 1,42-29-2,-42 29 1,0 0 0,0 0-1,0 0 2,0 0-2,0 0 1,0 0-1,0 0 0,0 0 1,0 0-1,0 0 0,0 0 1,0-5-2,0 5 3,0-4-3,0 4 2,4 0-1,0 0 1,4 0 0,5 0 0,3 0-1,9 0 0,4 0 1,4-4-2,4 0 2,-8 0-1,5 0 0,-1 0 0,0-5 12,4 5-21,4 0 7,1 0 4,3 4-1,1 0-1,7 0 0,1 4 1,-4 0 1,0 0-2,-5 0 1,-4 1-2,1-5 3,-9 0-1,0 0-1,-4 0 2,0 0-2,0 0 0,0 0 1,0 0-1,8 4 0,9 0 2,-1 0-1,5 0-1,8 0 1,0 5 0,0-5 0,-1 0-1,-3 0 1,0 0 0,-4 0 0,-5-4 0,1 0-1,-1 0 0,1 0 0,3 0 1,5 4 0,4 1-1,8-1 1,5 0 1,-5-4-3,0 4 1,-12 0 0,-5-4 2,1 4-1,8 0 0,-4 1 1,4-5-2,4 0 0,-4 4 1,8 0 0,0 0 1,0 0-2,-8 0 1,-4 0 0,-13 1 0,5-1 1,-13 0-2,4 0 0,-4 0 0,5 4 1,-5 1 0,4-1 0,4-4-1,9 4 0,0-3 2,3 3-1,1-4 0,0 0 1,-4 0-3,-1 0 1,-7 1 1,-1-1 0,0 0-1,-3 4 1,-1 0 0,0 1 2,0-1-3,-4 0 1,-4 0 0,4 1 0,-16-5-1,4 0 1,-5 0 0,1 0 0,-5-4 0,-4 4-1,1-4 1,-5 0 1,0 0-1,0 0 0,-4-4-1</inkml:trace>
    </iact:actionData>
  </iact:action>
  <iact:action type="add" startTime="33856">
    <iact:property name="dataType"/>
    <iact:actionData xml:id="d3">
      <inkml:trace xmlns:inkml="http://www.w3.org/2003/InkML" xml:id="stk3" contextRef="#ctx0" brushRef="#br0">6891 10408 0,'0'0'1,"0"0"7,0 0 0,0 0 3,0 0-1,16-41-1,9-5 1,37-36 0,42-34 0,32-21 1,9-8-1,-21 8 0,-16 9 1,8-4-2,8-1-1,-4 17 1,-17 17 0,-20 12 0,-17 8 1,-4 9-2,8-5 2,21-8-1,29-3 0,17-6 1,8-3 0,-13 8 1,1 13-1,-1 3 0,0 9 3,1 0-5,-13 4 1,0 0 1,4 0 1,8 0-2,9 0 0,-5 9 1,-7-1 0,3 0-1,5-4 0,-5-4 0,-8 5 1,-16 3-1,-5 4 2,5 5-2,16 4 0,4 0 0,13-1 1,4 1-1,8 0 2,4-1-2,-4 5 0,-12 13 0,-13 7 1,0 5-1,5 4 0,3 4 1,1 8 0,3 13 0,5 4 1,8 12-1,4 0 0,-8 5 0,-16 3-2,3 5 3,-7 12-2,-1 12 1,-8 5-1,-17-4 1,-16-5 0,-4 4-1,4 1 0,8 8 1,8 12-1,1 9 2,-9-1-1,-12 5-1,-13-9 0,-4-12 1,5 0 0,11 0-1,5 8 2,4 0-2,0-12 1,-8-8 0,-17-13-1,-4-8 1,-12-9-1,-9-8 1,-8-8 1,-8-8-2,-8-4 1,-5-1-1,1-7 1,-1-14 0,9-19 0</inkml:trace>
    </iact:actionData>
  </iact:action>
  <iact:action type="add" startTime="34880">
    <iact:property name="dataType"/>
    <iact:actionData xml:id="d4">
      <inkml:trace xmlns:inkml="http://www.w3.org/2003/InkML" xml:id="stk4" contextRef="#ctx0" brushRef="#br0">16262 8061 0,'0'0'9,"0"0"1,0 0 1,0 0-2,0 0 1,17 45 0,16 46 0,37 58 1,38 21 1,3-13-3,-3-24-1,-25-25 1,-21-17 1,-17-13 0,-12-11 0,-8-14 0,-8-11-1,-9-9 1,-8-4-1,-4 4 2,-17 8-1,-24 17-1,-42 13 1,-29-5 0,-12-12-1</inkml:trace>
    </iact:actionData>
  </iact:action>
  <iact:action type="add" startTime="82100">
    <iact:property name="dataType"/>
    <iact:actionData xml:id="d5">
      <inkml:trace xmlns:inkml="http://www.w3.org/2003/InkML" xml:id="stk5" contextRef="#ctx0" brushRef="#br0">3411 14014 0,'0'0'4,"0"0"-1,0 0 10,0 0-6,0 0 3,0 0 0</inkml:trace>
    </iact:actionData>
  </iact:action>
  <iact:action type="add" startTime="83965">
    <iact:property name="dataType"/>
    <iact:actionData xml:id="d6">
      <inkml:trace xmlns:inkml="http://www.w3.org/2003/InkML" xml:id="stk6" contextRef="#ctx0" brushRef="#br0">3701 13965 0,'0'0'8,"0"0"2,0 0-2,0 0 2,0 0-1,8 58 1,-8-4 0,17 24-1,-1 30 1,1 16 0,8 13 1,-9 8 2,-7-5-6,7 1 2,-8-12 2,-8-18-1,9-20-1,-9-24 0,8-14 2,-8-15-3,0-13 2,8-13-2,-8-8 1,8-4 1</inkml:trace>
    </iact:actionData>
  </iact:action>
  <iact:action type="add" startTime="84358">
    <iact:property name="dataType"/>
    <iact:actionData xml:id="d7">
      <inkml:trace xmlns:inkml="http://www.w3.org/2003/InkML" xml:id="stk7" contextRef="#ctx0" brushRef="#br0">3809 12971 0,'0'0'7,"16"54"3,25 20 0,17 34-1</inkml:trace>
    </iact:actionData>
  </iact:action>
  <iact:action type="add" startTime="84713">
    <iact:property name="dataType"/>
    <iact:actionData xml:id="d8">
      <inkml:trace xmlns:inkml="http://www.w3.org/2003/InkML" xml:id="stk8" contextRef="#ctx0" brushRef="#br0">5075 14093 0,'0'0'8,"0"0"0,-9 62 2,5-4 0,8 29 0,5 8-1,-1-4 1,-4-20 1,0-26-2,0-11 0,0-14 1,-4-12-1,0-8 1,0 0 0,0 0-1,0 0 0,0 0 1,-16-120 0,24 58 0,13-16-1,8-9 0,4 4 1,0 17 0,0 16 0,-8 17-1,0 20 1,-9 18 0,9 15-1,8 30 1,4 16-1,5 17 1,3 16-1,5 9 1,0-4 0,-5-26-1,-4-24 1,1-25-1,7-21 1,14-12-1</inkml:trace>
    </iact:actionData>
  </iact:action>
  <iact:action type="add" startTime="85193">
    <iact:property name="dataType"/>
    <iact:actionData xml:id="d9">
      <inkml:trace xmlns:inkml="http://www.w3.org/2003/InkML" xml:id="stk9" contextRef="#ctx0" brushRef="#br0">6527 13340 0,'0'0'7,"0"0"3,0 45 0,4 26-1,21 107 0,41 136 4,37 42-6,5-58 3,-13-95-1,0-70 1,0-59 0,1-36-1,-5-34 0,8-37 1,0-50-1</inkml:trace>
    </iact:actionData>
  </iact:action>
  <iact:action type="add" startTime="85462">
    <iact:property name="dataType"/>
    <iact:actionData xml:id="d10">
      <inkml:trace xmlns:inkml="http://www.w3.org/2003/InkML" xml:id="stk10" contextRef="#ctx0" brushRef="#br0">6345 13704 0,'0'0'11,"0"0"-5,0 0 5,49 12-3,63 13 3,111 17-2,80 3 2,19 5-3</inkml:trace>
    </iact:actionData>
  </iact:action>
  <iact:action type="add" startTime="85769">
    <iact:property name="dataType"/>
    <iact:actionData xml:id="d11">
      <inkml:trace xmlns:inkml="http://www.w3.org/2003/InkML" xml:id="stk11" contextRef="#ctx0" brushRef="#br0">9468 13687 0,'0'0'6,"0"0"5,0 0-2,0 0 0,0 0 1,0 0 0,-49-66-1,12 37 1,-9 17 0,-8 24-1,-24 38 1,-30 70 0,-8 70 1,29 5 0,38-25-3,28-54 2,13-46 0,4-29 0,4-16 0,0-12 0,4-9 0,-4-4-1,0 0 1,66-62 0,-12-9 0,4-16 0,-5 0 0,-7 13-1,-9 24 1,-4 17 0,0 12 0,5 9 0,3 8-1,9 8 1,24 21-1,30 20 1,24 26 0,4 7-1,-12 5 2,-25-8-1,-20-5-1,-21-12 1,-17-12 0,-8-13 0,-4-13 0,4-7 0,4-13 0</inkml:trace>
    </iact:actionData>
  </iact:action>
  <iact:action type="add" startTime="86366">
    <iact:property name="dataType"/>
    <iact:actionData xml:id="d12">
      <inkml:trace xmlns:inkml="http://www.w3.org/2003/InkML" xml:id="stk12" contextRef="#ctx0" brushRef="#br0">11008 13609 0,'0'0'9,"0"0"0,41 58 1</inkml:trace>
    </iact:actionData>
  </iact:action>
  <iact:action type="add" startTime="86532">
    <iact:property name="dataType"/>
    <iact:actionData xml:id="d13">
      <inkml:trace xmlns:inkml="http://www.w3.org/2003/InkML" xml:id="stk13" contextRef="#ctx0" brushRef="#br0">11554 14834 0,'0'0'8,"0"0"2,-67 87 0,-36 87-1</inkml:trace>
    </iact:actionData>
  </iact:action>
  <iact:action type="add" startTime="103731">
    <iact:property name="dataType"/>
    <iact:actionData xml:id="d14">
      <inkml:trace xmlns:inkml="http://www.w3.org/2003/InkML" xml:id="stk14" contextRef="#ctx0" brushRef="#br0">15637 16652 0,'0'0'1,"0"0"4,0 0 5,0 0 0,0 0-1,0 0 1,0 0-1,79 33 1,-1 4 0,30 21-1,12 13 1,8-1 2,5-4 1,-9-16-6,-13-9 3,-20-8 0,-24-8-4,-18-4 4,-16-9 0,-8 1-1,-4-5 2,-9-8-2,5-8 0</inkml:trace>
    </iact:actionData>
  </iact:action>
  <iact:action type="add" startTime="104086">
    <iact:property name="dataType"/>
    <iact:actionData xml:id="d15">
      <inkml:trace xmlns:inkml="http://www.w3.org/2003/InkML" xml:id="stk15" contextRef="#ctx0" brushRef="#br0">16535 16403 0,'0'0'7,"0"0"4,0 0-2,-45 50 1,20-4-1,-13 24 3,-3 29-4,-9 21 1,-3 17 1,-1-4 1,4-9-2,9-17 0,12-24 1,12-25 1,13-21-2,8-16 0,9-8 1</inkml:trace>
    </iact:actionData>
  </iact:action>
  <iact:action type="add" startTime="104385">
    <iact:property name="dataType"/>
    <iact:actionData xml:id="d16">
      <inkml:trace xmlns:inkml="http://www.w3.org/2003/InkML" xml:id="stk16" contextRef="#ctx0" brushRef="#br0">17362 17000 0,'0'0'7,"0"0"3,0 0 2,0 0-5,0 0 2</inkml:trace>
    </iact:actionData>
  </iact:action>
  <iact:action type="add" startTime="104672">
    <iact:property name="dataType"/>
    <iact:actionData xml:id="d17">
      <inkml:trace xmlns:inkml="http://www.w3.org/2003/InkML" xml:id="stk17" contextRef="#ctx0" brushRef="#br0">18111 16176 0,'0'0'7,"0"0"2,0 0 1,0 0-1,0 0 1,0 0 0,17 82-1,8 34 1,8 38 0,0-5 0,-8-29-2,-9-33 2,-7-29 0,-1-17 0,-4-16-1,-4-9 1,0-3 0,0-9-1,0 0 1,0-4-1,0-4 1,0-4 0,4-5 0,4-3-1,9-13 1,16-4 0,0-5-1,9 9 1,-5 13 0,-4 8-1,-8 8 0,-5 8 1,5 13 1,0 16-2,0 17 1,0 8-1,-1 12 1,10 1 0,7-9 0,9-25-1,16-28 1</inkml:trace>
    </iact:actionData>
  </iact:action>
  <iact:action type="add" startTime="105630">
    <iact:property name="dataType"/>
    <iact:actionData xml:id="d18">
      <inkml:trace xmlns:inkml="http://www.w3.org/2003/InkML" xml:id="stk18" contextRef="#ctx0" brushRef="#br0">14255 18064 0,'0'0'8,"0"0"1,58 0 1,21 0 0,57-4 0,17-5-1,5-3 2,-9-1-1,-21 1 0,-25 4-2,-28-1 2,-21 5-1,-17 4 1</inkml:trace>
    </iact:actionData>
  </iact:action>
  <iact:action type="add" startTime="105881">
    <iact:property name="dataType"/>
    <iact:actionData xml:id="d19">
      <inkml:trace xmlns:inkml="http://www.w3.org/2003/InkML" xml:id="stk19" contextRef="#ctx0" brushRef="#br0">14189 18697 0,'0'0'8,"0"0"1,0 0 1,0 0 0,95-16-1,46-22 1,103-28 1,8-21 1,-28 0-4,-67 21 2,-58 20-1,-45 17 1</inkml:trace>
    </iact:actionData>
  </iact:action>
  <iact:action type="add" startTime="106152">
    <iact:property name="dataType"/>
    <iact:actionData xml:id="d20">
      <inkml:trace xmlns:inkml="http://www.w3.org/2003/InkML" xml:id="stk20" contextRef="#ctx0" brushRef="#br0">14301 17538 0,'0'0'9,"0"66"1,8 54-1,25 79 2,33 41 0,13-25-2,-13-57 1,-8-42-1,-16-42 1,-9-24 0,-9-25 0,-3-21 0</inkml:trace>
    </iact:actionData>
  </iact:action>
  <iact:action type="add" startTime="106367">
    <iact:property name="dataType"/>
    <iact:actionData xml:id="d21">
      <inkml:trace xmlns:inkml="http://www.w3.org/2003/InkML" xml:id="stk21" contextRef="#ctx0" brushRef="#br0">14835 17289 0,'0'0'8,"0"0"3,0 0-2,0 0 1,4 79 0,12 62 0,5 87 1,0 20-2,-5-20 1,-16-46-1,8-50 2,1-32-2,-1-30 0,4-12 1</inkml:trace>
    </iact:actionData>
  </iact:action>
  <iact:action type="add" startTime="106678">
    <iact:property name="dataType"/>
    <iact:actionData xml:id="d22">
      <inkml:trace xmlns:inkml="http://www.w3.org/2003/InkML" xml:id="stk22" contextRef="#ctx0" brushRef="#br0">15976 18333 0,'0'0'8,"0"0"3,0 0-2,21 66 1,8-16-1,17 8 1,-1-9 0,-12-24 0,-12-25 0</inkml:trace>
    </iact:actionData>
  </iact:action>
  <iact:action type="add" startTime="106882">
    <iact:property name="dataType"/>
    <iact:actionData xml:id="d23">
      <inkml:trace xmlns:inkml="http://www.w3.org/2003/InkML" xml:id="stk23" contextRef="#ctx0" brushRef="#br0">16080 17430 0,'0'0'8,"0"0"3,0 0-3,0 0 2</inkml:trace>
    </iact:actionData>
  </iact:action>
  <iact:action type="add" startTime="107114">
    <iact:property name="dataType"/>
    <iact:actionData xml:id="d24">
      <inkml:trace xmlns:inkml="http://www.w3.org/2003/InkML" xml:id="stk24" contextRef="#ctx0" brushRef="#br0">16481 18002 0,'0'0'8,"0"0"1,0 0 1,9 41 0,7 17-1</inkml:trace>
    </iact:actionData>
  </iact:action>
  <iact:action type="add" startTime="107210">
    <iact:property name="dataType"/>
    <iact:actionData xml:id="d25">
      <inkml:trace xmlns:inkml="http://www.w3.org/2003/InkML" xml:id="stk25" contextRef="#ctx0" brushRef="#br0">16734 18461 0,'0'0'8,"0"0"2,0 0-1,0 0 1,0 0 0,4-50-1,0 30 1,0-5 0,4 4 0,1 1-1,3-1 1,0 4-1,5 5 1,-9 4 0,5-1-1,-5 5 1,0 4 0,0 0-1,-8 0 1,0 0 0,58 33 1,-29-24-3</inkml:trace>
    </iact:actionData>
  </iact:action>
  <iact:action type="add" startTime="107729">
    <iact:property name="dataType"/>
    <iact:actionData xml:id="d26">
      <inkml:trace xmlns:inkml="http://www.w3.org/2003/InkML" xml:id="stk26" contextRef="#ctx0" brushRef="#br0">17909 18167 0,'0'0'8,"0"0"2,0 0 0,0 0 0,0 0 0,0 0-1,0 0 1,0 0 0,0 0-1,0 0 1,-42-16 0,26 32-1,-5 13 1,4 8 0,5 5 0,4-5-1,4-8 1,8-8-1,8-9 1,13-4 1,21-12-3,28-12 2</inkml:trace>
    </iact:actionData>
  </iact:action>
  <iact:action type="add" startTime="108499">
    <iact:property name="dataType"/>
    <iact:actionData xml:id="d27">
      <inkml:trace xmlns:inkml="http://www.w3.org/2003/InkML" xml:id="stk27" contextRef="#ctx0" brushRef="#br0">18289 17418 0,'0'0'9,"0"54"0,9 53 1,11 67-1,5 21 3,0-30 0,-4-49-4,-9-37 2,0-25 0,-7-25 0,-1-17-1,0-12-2</inkml:trace>
    </iact:actionData>
  </iact:action>
  <iact:action type="add" startTime="108713">
    <iact:property name="dataType"/>
    <iact:actionData xml:id="d28">
      <inkml:trace xmlns:inkml="http://www.w3.org/2003/InkML" xml:id="stk28" contextRef="#ctx0" brushRef="#br0">18893 18134 0,'0'0'7,"0"0"3,0 0-1,46 62 1,-25-41-1,3-9 1,1-12 0,-8-12-1,3-21 2,5-17-2,-4-4 0,0 9 1,-5 16 0,-3 12-1,-1 9 1,0 8 0,9 8-1</inkml:trace>
    </iact:actionData>
  </iact:action>
  <iact:action type="add" startTime="108935">
    <iact:property name="dataType"/>
    <iact:actionData xml:id="d29">
      <inkml:trace xmlns:inkml="http://www.w3.org/2003/InkML" xml:id="stk29" contextRef="#ctx0" brushRef="#br0">19779 18217 0,'0'0'7,"0"0"3,0 0 1,45-25-1,-20 8 1,-13 1-2,5-1-1,-9-3 1,-4-1 1,-4-8 0,-4-8-1,-4 4 2,0 16-2,8 17 0,0 0 0,0 0 1,-21 104 1,21-59-2,0-12 1,0-8 0,4-13-1,0-12 0,-4 0 1,0 0 0,58-215 0,-21-13 0,-3-28-1,-14 36 1,1 55 0,-13 61 0,-4 42-1,0 29 1,1 21-1,-1 16 1,4 33 0,33 108-1,34 132 0,24 38 3,-16-67-4,-25-78 1,-17-71 2,-8-45-2,-4-33 0</inkml:trace>
    </iact:actionData>
  </iact:action>
  <iact:action type="add" startTime="109504">
    <iact:property name="dataType"/>
    <iact:actionData xml:id="d30">
      <inkml:trace xmlns:inkml="http://www.w3.org/2003/InkML" xml:id="stk30" contextRef="#ctx0" brushRef="#br0">21260 17103 0,'0'0'6,"0"0"7,12 58-6,9 17 2</inkml:trace>
    </iact:actionData>
  </iact:action>
  <iact:action type="add" startTime="109658">
    <iact:property name="dataType"/>
    <iact:actionData xml:id="d31">
      <inkml:trace xmlns:inkml="http://www.w3.org/2003/InkML" xml:id="stk31" contextRef="#ctx0" brushRef="#br0">21864 16685 0,'0'0'7,"0"0"4,0 0-4,25 103 3</inkml:trace>
    </iact:actionData>
  </iact:action>
  <iact:action type="add" startTime="110579">
    <iact:property name="dataType"/>
    <iact:actionData xml:id="d32">
      <inkml:trace xmlns:inkml="http://www.w3.org/2003/InkML" xml:id="stk32" contextRef="#ctx0" brushRef="#br0">22787 17575 0,'0'0'12,"0"0"-4,0 0 0,0 0 1,0 0 1,0 0 0,0 0-1,0 0 1,0 0-1,0 0 1,0 0 0,-13-41 0,-20 41-1,-33 12 3,-38 25-4,-16 34 2,9 20 1,36-4 0,38-21-1,20-20-1,17-22-1,17-11 1,0-13 1,-17 0 0,124-91-1,-29-33 3,0-59-4,-16-48 1,-21-39 1,-9 22 0,-12 66 1,-3 62-3,-10 54 2,-11 32 0,-13 30-1,0 17 0,-9 45 1,-7 95 1,4 75-3,-5 24 2,5-32 0,3-47-1,5-44 1,0-30 0,8-24 0,4-30-1,5-16 1</inkml:trace>
    </iact:actionData>
  </iact:action>
  <iact:action type="add" startTime="111122">
    <iact:property name="dataType"/>
    <iact:actionData xml:id="d33">
      <inkml:trace xmlns:inkml="http://www.w3.org/2003/InkML" xml:id="stk33" contextRef="#ctx0" brushRef="#br0">23126 17559 0,'0'0'8,"0"0"1,0 0 1,0 0 0,49-17-1,5-20 2,8-25-2,-4-17 1,-12-4-1,-17 4 2,-13 22-2,-12 19 1,-8 18 0,-8 15-1,12 5 1,-66 63 0,-1 36-1,-3 33 1,20-12 0,26-24 0,24-34 0,20-17-1,18-24 1,-5-25-1</inkml:trace>
    </iact:actionData>
  </iact:action>
  <iact:action type="add" startTime="111462">
    <iact:property name="dataType"/>
    <iact:actionData xml:id="d34">
      <inkml:trace xmlns:inkml="http://www.w3.org/2003/InkML" xml:id="stk34" contextRef="#ctx0" brushRef="#br0">23928 16151 0,'0'0'7,"0"0"4,-28 116-2,3 54 0,-13 103 2,-11 70-2,3 22 1,5-46-1,4-79 4,8-91-4,0-50 1,0-24-1,0-26-1,4-16 6,0-20-9,-4-13 7,-12-4-4</inkml:trace>
    </iact:actionData>
  </iact:action>
  <iact:action type="add" startTime="111714">
    <iact:property name="dataType"/>
    <iact:actionData xml:id="d35">
      <inkml:trace xmlns:inkml="http://www.w3.org/2003/InkML" xml:id="stk35" contextRef="#ctx0" brushRef="#br0">23635 16900 0,'45'4'8,"5"1"1,16 3 1,9 0-1</inkml:trace>
    </iact:actionData>
  </iact:action>
  <iact:action type="add" startTime="111888">
    <iact:property name="dataType"/>
    <iact:actionData xml:id="d36">
      <inkml:trace xmlns:inkml="http://www.w3.org/2003/InkML" xml:id="stk36" contextRef="#ctx0" brushRef="#br0">24123 17120 0,'0'0'8,"0"0"1,0 0 1,-21 54 0,13-5-1,4 17 1,8 5 0,4-5 0,9 0-1,-9-4 1,4-4-1,-3-4 1,-1-4 0,-4-9-1,-4-8 4,-4 1-4,-4-1-2</inkml:trace>
    </iact:actionData>
  </iact:action>
  <iact:action type="add" startTime="112190">
    <iact:property name="dataType"/>
    <iact:actionData xml:id="d37">
      <inkml:trace xmlns:inkml="http://www.w3.org/2003/InkML" xml:id="stk37" contextRef="#ctx0" brushRef="#br0">24599 17803 0,'0'0'4,"0"0"5</inkml:trace>
    </iact:actionData>
  </iact:action>
  <iact:action type="add" startTime="112348">
    <iact:property name="dataType"/>
    <iact:actionData xml:id="d38">
      <inkml:trace xmlns:inkml="http://www.w3.org/2003/InkML" xml:id="stk38" contextRef="#ctx0" brushRef="#br0">24582 16279 0,'0'0'8,"4"58"2,13 91-1,24 129 2,17 28-3</inkml:trace>
    </iact:actionData>
  </iact:action>
  <iact:action type="add" startTime="112444">
    <iact:property name="dataType"/>
    <iact:actionData xml:id="d39">
      <inkml:trace xmlns:inkml="http://www.w3.org/2003/InkML" xml:id="stk39" contextRef="#ctx0" brushRef="#br0">24723 17617 0,'0'0'11,"0"0"-4,0 0 5,0 0-5,0 0 2,0 0 1,0 0 0,0 0-1,0-71 1,33 30 0,12 8-1,5 16 0,-4 17 1,-9 17 0,-8 16-1,-17 8 1,-12 1-1,-4-5 1,0-12 0,-4-13-1</inkml:trace>
    </iact:actionData>
  </iact:action>
  <iact:action type="add" startTime="112819">
    <iact:property name="dataType"/>
    <iact:actionData xml:id="d40">
      <inkml:trace xmlns:inkml="http://www.w3.org/2003/InkML" xml:id="stk40" contextRef="#ctx0" brushRef="#br0">24772 15700 0,'0'0'7,"0"0"2,0 53 2,5 1-3,-1 12 2</inkml:trace>
    </iact:actionData>
  </iact:action>
  <iact:action type="add" startTime="112973">
    <iact:property name="dataType"/>
    <iact:actionData xml:id="d41">
      <inkml:trace xmlns:inkml="http://www.w3.org/2003/InkML" xml:id="stk41" contextRef="#ctx0" brushRef="#br0">25046 15497 0,'0'0'9,"0"0"-1,0 0 2,8 45 0,-8 9 0</inkml:trace>
    </iact:actionData>
  </iact:action>
  <iact:action type="add" startTime="117594">
    <iact:property name="dataType"/>
    <iact:actionData xml:id="d42">
      <inkml:trace xmlns:inkml="http://www.w3.org/2003/InkML" xml:id="stk42" contextRef="#ctx0" brushRef="#br0">11454 7858 0,'0'0'3,"0"0"-3,42 29 15,28 25-12,33 28 8,5 5-3,-17-8 4,-16-9-3,-9-12 1,4-8-1,-12-13 1,-4-16 0,-5-13-1,-3-12 0,-1-12 1,1-9 1</inkml:trace>
    </iact:actionData>
  </iact:action>
  <iact:action type="add" startTime="117810">
    <iact:property name="dataType"/>
    <iact:actionData xml:id="d43">
      <inkml:trace xmlns:inkml="http://www.w3.org/2003/InkML" xml:id="stk43" contextRef="#ctx0" brushRef="#br0">12534 7560 0,'0'0'8,"0"0"2,-54 12-1,13 5 2,-17 20-2,-20 38 0,-5 40 1,12 22 1,14 0 2,7-13-4,4-12 2,1-13-3,8-24 2,12-30 0</inkml:trace>
    </iact:actionData>
  </iact:action>
  <iact:action type="add" startTime="118118">
    <iact:property name="dataType"/>
    <iact:actionData xml:id="d44">
      <inkml:trace xmlns:inkml="http://www.w3.org/2003/InkML" xml:id="stk44" contextRef="#ctx0" brushRef="#br0">12683 8363 0,'0'0'8,"0"0"1,0 0 1,-16 46 0,24-34 0</inkml:trace>
    </iact:actionData>
  </iact:action>
  <iact:action type="add" startTime="118367">
    <iact:property name="dataType"/>
    <iact:actionData xml:id="d45">
      <inkml:trace xmlns:inkml="http://www.w3.org/2003/InkML" xml:id="stk45" contextRef="#ctx0" brushRef="#br0">12989 7191 0,'0'0'8,"17"58"1</inkml:trace>
    </iact:actionData>
  </iact:action>
  <iact:action type="add" startTime="118435">
    <iact:property name="dataType"/>
    <iact:actionData xml:id="d46">
      <inkml:trace xmlns:inkml="http://www.w3.org/2003/InkML" xml:id="stk46" contextRef="#ctx0" brushRef="#br0">13254 8255 0,'0'0'7,"0"0"3,13 54 1,-1-33-3,4-9 3,-3-8-2,-5-4 0,-8 0 2,0 0-3,0 0 2,0 0-1,0 0 1,29-49 0,-21 28 0,1-4-1,3-4 1,0 0 0,1 4-1,-5 9 1,0 8-1,1 3 1,-1 10-1,4 7 1,5 17 0,4 21 0,12 16-1,-4 8 1,4-3-1</inkml:trace>
    </iact:actionData>
  </iact:action>
  <iact:action type="add" startTime="119126">
    <iact:property name="dataType"/>
    <iact:actionData xml:id="d47">
      <inkml:trace xmlns:inkml="http://www.w3.org/2003/InkML" xml:id="stk47" contextRef="#ctx0" brushRef="#br0">13358 7142 0,'0'0'8,"0"0"2,0 0-1,0 49 0,4 22 1,0 49-1,4 49 1,-8 43 1,0 15-2,4-16 1,4-28 0,1-34-1,-1-37 1</inkml:trace>
    </iact:actionData>
  </iact:action>
  <iact:action type="add" startTime="122562">
    <iact:property name="dataType"/>
    <iact:actionData xml:id="d48">
      <inkml:trace xmlns:inkml="http://www.w3.org/2003/InkML" xml:id="stk48" contextRef="#ctx0" brushRef="#br0">5646 13170 0,'0'0'2,"0"0"4,0 0 2,0 0 2,0 0 0,0 0-1,0 0 1,4-54 0,0-33 0,-4-87-1,-4-91 2,-5-74 0,1 20 0,4 54-2,-4 50 0,4 53 1,-5 38 0,-3 33-1,-1 25-1,1 16 1,0 17 1,-1 8 0,1 8-1,-1 9 1,1 4-1,0 4 1,12 0 0,-42 21 0,-3 12 0,-26 25-1,-20 45 1,-4 46 0,12 25-1,21-4 1,21-33-1,12-42 2,8-29-2,9-25 1,12-20-1,-8-13 1,8-12-1,0-16 1,0-42 0,8-75 0,0-78-1,17-21 1,12 29 0,-4 45 0,9 59-1,-1 45 1,-4 33 0,5 21-1,16 24 1,49 38 0,63 46 0,33 16 0,3-4-1</inkml:trace>
    </iact:actionData>
  </iact:action>
  <iact:action type="add" startTime="160701">
    <iact:property name="dataType"/>
    <iact:actionData xml:id="d49">
      <inkml:trace xmlns:inkml="http://www.w3.org/2003/InkML" xml:id="stk49" contextRef="#ctx0" brushRef="#br0">3453 15439 0,'0'0'5,"0"0"-4,0 0 7,0 0 2,0 0 0,0 0 0,0 0 0,0 0-1,66 4 1,0 0 0,29 0 0,-16 0 0,-5 0-1,-7 1 2,-1-5-2,8-5 2,21 1-2,9-4 1,3 0-1,1-1 1,-17-7 0,0-1 1,4-3-2,25-1 2,21 0-2,4-4 2,-9 1-2,-24-5 2,8 0-2,21 0 1,7 0 0,6 0 0,-22 0-1,0 0 1,9 0-1,8 4 2,-13 4-1,-20 9 0,-12 3 0,7-3 0,22 0 0,-1-1 1,-12 5-2,-12 4 1,4-5 2,12 1-3,20-4 2,1 3-2,-16 5 1,-10-4 0,14 0 0,12-5 1,0 1-3,-13 8 3,-12 0-1,8 0-1,13-1 2,4 1-2,-9 4 2,-20 0-2,0 4 1,8-8 0,8 0 0,5 0 0,-21 0 0,-9 4-1,1 0 1,4-4 0,12-5 1,0 1-3,4-4 2,25-1 0,54 1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7441">
    <iact:property name="dataType"/>
    <iact:actionData xml:id="d0">
      <inkml:trace xmlns:inkml="http://www.w3.org/2003/InkML" xml:id="stk0" contextRef="#ctx0" brushRef="#br0">3908 4699 0,'0'0'1,"0"0"3,0 0 12,0 0-13,0 0 7,0 0 0,0 0-1,41 25 1,-16-17 0,16 4 0,9-3-1,25-1 1,7-4 0,9-4-1,0 0 3,-8 0-4,-17 4 2,-8 0-1,0 0 1,4-4-1,17-8 1,16-4 0,8-5 0,1-3-1,-5 3 1,-8 0 0,-4 1-1,4-1 1,0 5 0,4-1 0,0 5-1,-4-4 1,0-5-1,-4 1 1,0 3 0,4 1-1,8 3 2,5 5-3,-1 0 2,-3-4 0,-9-5 0,-4-3-1,-5 4 1,13-1 0,9 5-1,8-5 1,-1 1-1,-16 0 1,-8 3 0,-8 5-1,0 0 1,16 4 0,12 0 0,9 0-1,-4-4 1,-13 4-1,0 0 1,-3 4-1,11 0 2,9 0-2,0 0 0,-13 1 1,-12-5 0,0 4 0,9 8-1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347">
    <iact:property name="dataType"/>
    <iact:actionData xml:id="d0">
      <inkml:trace xmlns:inkml="http://www.w3.org/2003/InkML" xml:id="stk0" contextRef="#ctx0" brushRef="#br0">7462 11733 0,'0'0'1,"0"0"4,0 0 5,0 0-1,0 0 1,0 0 0,58-4-1,-33 0 1,-1 0 0,5 0-1,0-1 1,4 5 0,13 5-1,8-1 1,8 4 0,0 0 0,-8 1 1,-9-5-2,-4-4 0,-7 0 2,3-4-2,4-1 1,17-3 0,12 4-1,5 0 1,8 4 0,-5 0-1,1 0 1,4-4 0,8-5-1,16 1 1,21 0 1,26 4-3,7 0 2,0-13-1</inkml:trace>
    </iact:actionData>
  </iact:action>
  <iact:action type="add" startTime="12664">
    <iact:property name="dataType"/>
    <iact:actionData xml:id="d1">
      <inkml:trace xmlns:inkml="http://www.w3.org/2003/InkML" xml:id="stk1" contextRef="#ctx0" brushRef="#br0">7470 13625 0,'0'0'9,"0"0"0,0 0 0,0 0 1,0 0 0,0 0-1,0 0 1,0 0 0,0 0-1,0 0 1,0 0 0,54 9 0,-21-5-1,17 0 1,20 0-1,17 0 1,12-4 0,0 0 1,5-4-1,-5-4-1,21-9 0,33-16 1,46-33 0,24-34 0</inkml:trace>
    </iact:actionData>
  </iact:action>
  <iact:action type="add" startTime="22391">
    <iact:property name="dataType"/>
    <iact:actionData xml:id="d2">
      <inkml:trace xmlns:inkml="http://www.w3.org/2003/InkML" xml:id="stk2" contextRef="#ctx0" brushRef="#br0">10201 11750 0,'0'0'2,"0"0"2,0 0 6,45 0 0,-12 0-1,5 0 1,3-4-1,4-1 1,13 5 0,21 5-1,20 3 1,17 4 2,-8 1-4,-17-1 2,-13 1-1,1-1 1,12-4-1</inkml:trace>
    </iact:actionData>
  </iact:action>
  <iact:action type="add" startTime="22936">
    <iact:property name="dataType"/>
    <iact:actionData xml:id="d3">
      <inkml:trace xmlns:inkml="http://www.w3.org/2003/InkML" xml:id="stk3" contextRef="#ctx0" brushRef="#br0">10176 13414 0,'0'0'9,"0"0"1,0 0-1,83 8 1,28-8-1,63 0 1,58-8 1,33-8 1,-13 3-1,-12-8-2,-8 1 0</inkml:trace>
    </iact:actionData>
  </iact:action>
  <iact:action type="add" startTime="53757">
    <iact:property name="dataType"/>
    <iact:actionData xml:id="d4">
      <inkml:trace xmlns:inkml="http://www.w3.org/2003/InkML" xml:id="stk4" contextRef="#ctx0" brushRef="#br0">15070 10433 0,'0'0'1,"0"0"5,0 0 3,0 0 0,0 0 1,54-4 0,-25 0-1,25-9 1,20 5-1,34 0 1,20 4 2,9 8-4,3-4 1,-3-4 4,-5 0-6,-16-1 3,-16 1-1,-22 0 1,-16 0-1,-12 0 1,-21 4 0,-17-4-1</inkml:trace>
    </iact:actionData>
  </iact:action>
  <iact:action type="add" startTime="54178">
    <iact:property name="dataType"/>
    <iact:actionData xml:id="d5">
      <inkml:trace xmlns:inkml="http://www.w3.org/2003/InkML" xml:id="stk5" contextRef="#ctx0" brushRef="#br0">15273 10963 0,'0'0'8,"0"0"1,0 0 3,0 0-5,66-29 3,-20 17 0,16-5-1,12 5 2,13 3-3,13 1 2,3-4 0,-8-1 1,-8-3 1,-21-5-2,-12-8-1,-8-8 1,-9-13-1</inkml:trace>
    </iact:actionData>
  </iact:action>
  <iact:action type="add" startTime="54571">
    <iact:property name="dataType"/>
    <iact:actionData xml:id="d6">
      <inkml:trace xmlns:inkml="http://www.w3.org/2003/InkML" xml:id="stk6" contextRef="#ctx0" brushRef="#br0">15447 9829 0,'0'0'6,"0"0"5,0 0-2,4 82 1,4 34 1,1 50-3,3 8 3,0-17 0,5-28-1,0-26-2,3-16 2,5-17-1,0-24 1,-9-25 0</inkml:trace>
    </iact:actionData>
  </iact:action>
  <iact:action type="add" startTime="54859">
    <iact:property name="dataType"/>
    <iact:actionData xml:id="d7">
      <inkml:trace xmlns:inkml="http://www.w3.org/2003/InkML" xml:id="stk7" contextRef="#ctx0" brushRef="#br0">16307 9220 0,'0'0'7,"0"0"3,0 0 3,0 0-7,0 0 4,0 41 1,0-24-3,0 4 2,0 4-1,-4 3 1,4 1-1,0 9 1,0 7-1,0 9 1,0 4-1,0 4 1,-4 4 1,0 9-1,-8 16-1,-5 33 1,1 25-1,-1 9 1,5 3-1,3-12 1,9-8 0,17 0 0</inkml:trace>
    </iact:actionData>
  </iact:action>
  <iact:action type="add" startTime="58795">
    <iact:property name="dataType"/>
    <iact:actionData xml:id="d8">
      <inkml:trace xmlns:inkml="http://www.w3.org/2003/InkML" xml:id="stk8" contextRef="#ctx0" brushRef="#br0">16990 9945 0,'0'0'2,"0"0"3,0 0 15,0 0-20,0 0 9,0 49 0,0-7 1,0 32 1,-4 63-2,4 95 1,-4 99 1,0 13-1,4-46-1,0-67 2,4-61-2,0-41 1,0-38-1,0-25 0,0-21 1,-4-20 0,0-21 1,0-4-5</inkml:trace>
    </iact:actionData>
  </iact:action>
  <iact:action type="add" startTime="59141">
    <iact:property name="dataType"/>
    <iact:actionData xml:id="d9">
      <inkml:trace xmlns:inkml="http://www.w3.org/2003/InkML" xml:id="stk9" contextRef="#ctx0" brushRef="#br0">16974 9750 0,'0'0'7,"0"0"4,0 0-3,0 0 2,0 0 0,0 0-1,0 0 2,45 21-2,13 12 2,37 33-3,21 29 2,-21 5 0,-33-18 2,-33-19-3,-21-14 0,-16 5 1,-25 16 0,-17 9-1,-12 0 1,9-13 0,7-25-1,13-20 2,12-17-3</inkml:trace>
    </iact:actionData>
  </iact:action>
  <iact:action type="add" startTime="59640">
    <iact:property name="dataType"/>
    <iact:actionData xml:id="d10">
      <inkml:trace xmlns:inkml="http://www.w3.org/2003/InkML" xml:id="stk10" contextRef="#ctx0" brushRef="#br0">18322 9568 0,'0'0'8,"0"0"2,0 0 0,-24 54-1,19 12 1,5 46-1,9 66 1,11 45 1,5-16-2,-8-37 0,-5-50 1,-8-45 0,-4-34-1,0-16 1,0-9 0,-4-11-1,4-5 1,0 0-1,0 0 1,-33-174 0,25 49-1,20-28 1,17-21 0,17 13 0,16 37-1,16 41 0,13 29 1,-8 21 0,-17 16 0,-20 9-1,-13 4 1,-4 4-1,0 0 1,-8 4-1,3 0 2</inkml:trace>
    </iact:actionData>
  </iact:action>
  <iact:action type="add" startTime="60121">
    <iact:property name="dataType"/>
    <iact:actionData xml:id="d11">
      <inkml:trace xmlns:inkml="http://www.w3.org/2003/InkML" xml:id="stk11" contextRef="#ctx0" brushRef="#br0">19171 10036 0,'0'0'8,"0"0"2,0 0-1,0 0 1,0 0-1,0 0 1,-13 41 0,-3 42-1,-5 53 1,0 18 0,9-18 0,8-53 2,8-41-3,0-26 2,4-12-3,-8-4 1,29-29 0,-4-8 0,4-13 2,-4 1-2,-9 11 0,-7 22 1,-5 16-1,4 16 1</inkml:trace>
    </iact:actionData>
  </iact:action>
  <iact:action type="add" startTime="60401">
    <iact:property name="dataType"/>
    <iact:actionData xml:id="d12">
      <inkml:trace xmlns:inkml="http://www.w3.org/2003/InkML" xml:id="stk12" contextRef="#ctx0" brushRef="#br0">19874 10590 0,'0'0'8,"45"-62"1,-7 9 1,-5-5-1,-8 4 1,-9 4 0,-4 4-1,-3 5 1,-5 0 0,0-5 1,0-4-3,9-3 2,3-1 0,5 4 0,0 17-1,-5 21 1,5 24 0,20 46 0,34 128 0,24 150-1,-8 61 1,-21-41 0,-37-107 0,-8-71 0,-12-62-1,-13-42 1,0-16-1,-17-12 1,0-9 0,-7-8-1,-9-13 1,-9-16 0,-7-16-1,-26-42 1,-4-62 0,30-67-1,49-53 1,58-41-1,45 8 1</inkml:trace>
    </iact:actionData>
  </iact:action>
  <iact:action type="add" startTime="62079">
    <iact:property name="dataType"/>
    <iact:actionData xml:id="d13">
      <inkml:trace xmlns:inkml="http://www.w3.org/2003/InkML" xml:id="stk13" contextRef="#ctx0" brushRef="#br0">20974 10276 0,'0'0'20,"0"0"-18,67 49 4</inkml:trace>
    </iact:actionData>
  </iact:action>
  <iact:action type="add" startTime="62196">
    <iact:property name="dataType"/>
    <iact:actionData xml:id="d14">
      <inkml:trace xmlns:inkml="http://www.w3.org/2003/InkML" xml:id="stk14" contextRef="#ctx0" brushRef="#br0">21177 9928 0,'0'0'8,"0"0"0,0 0 2,0 0 0,25 66 0,-13-28-1,1-5 1,-1-9 0,-4-7 0,1-9-1,-1-4 1,0-4-1,-8 0 0</inkml:trace>
    </iact:actionData>
  </iact:action>
  <iact:action type="add" startTime="62377">
    <iact:property name="dataType"/>
    <iact:actionData xml:id="d15">
      <inkml:trace xmlns:inkml="http://www.w3.org/2003/InkML" xml:id="stk15" contextRef="#ctx0" brushRef="#br0">21893 9974 0,'0'0'8,"0"0"2,0 0 0,0 0 0,21-54-1,-17 33 1,-4 0-1,-4 5 2,-5-1-2,-3 1 0,-5 7 1</inkml:trace>
    </iact:actionData>
  </iact:action>
  <iact:action type="add" startTime="62534">
    <iact:property name="dataType"/>
    <iact:actionData xml:id="d16">
      <inkml:trace xmlns:inkml="http://www.w3.org/2003/InkML" xml:id="stk16" contextRef="#ctx0" brushRef="#br0">21789 10313 0,'0'0'7,"0"0"3,0 0-1,58-41 2,-29 3-2,0-7 0,-4-5 1,-4 5 0,-5 3 0,1 13-1,-13 9 1,4 7 0,1 13-1,11 13 1,34 28 0,58 29 0,53 17-1</inkml:trace>
    </iact:actionData>
  </iact:action>
  <iact:action type="add" startTime="82246">
    <iact:property name="dataType"/>
    <iact:actionData xml:id="d17">
      <inkml:trace xmlns:inkml="http://www.w3.org/2003/InkML" xml:id="stk17" contextRef="#ctx0" brushRef="#br0">23453 9692 0,'0'0'1,"0"0"5,0 0 3,0 0 0,0 0 1,0 0-1,0 0 1,0 0 0,0 0 0,0 0-1,0 0 1,-58-21-1,29 17 1,-13 0 1,-11 0-2,-5 0 1,-4 0 0,8 4-1,4 4 1,9 0 1,4 4-2,3 9 1,1 8-1,4 20 1,5 25 0,3 17 0,17-4-1,4-8 1,12-9 0,13-12-1,12-9 1,9-7 0,8-9 0,-13-9-1,4-3 1,-3-9-1,-1-8 1,1-8 1,-1-9-2,0-8 1,-3-4-1,-9-4 1,-5-8-1,-3-5 1,-9-3 0,-3-5-1,-5-4 1,-4 0 0,-8 4-1,-1 4 2,1 9-3,-4 4 2,-1 8 0,5 8-1</inkml:trace>
    </iact:actionData>
  </iact:action>
  <iact:action type="add" startTime="83036">
    <iact:property name="dataType"/>
    <iact:actionData xml:id="d18">
      <inkml:trace xmlns:inkml="http://www.w3.org/2003/InkML" xml:id="stk18" contextRef="#ctx0" brushRef="#br0">23643 9688 0,'0'0'7</inkml:trace>
    </iact:actionData>
  </iact:action>
  <iact:action type="add" startTime="83095">
    <iact:property name="dataType"/>
    <iact:actionData xml:id="d19">
      <inkml:trace xmlns:inkml="http://www.w3.org/2003/InkML" xml:id="stk19" contextRef="#ctx0" brushRef="#br0">23540 10412 0,'0'0'8,"0"0"2,0 0-1,0 0 0,0 0 1,0 0-1,4-49 2,16-30-2,22-49 1,16-21 0,-9 24-1,-7 39 1,-9 19-1,-4 18 1,-4 15 0,-1 14-1,1 11 1,0 9 0,4 13-1,4 12 1,4 16-1,-4 21 1,-4 4 0,-8-8-1,-8-16 2,-5-13-2,-4-8 1,0-9-1,0-4 1,0-4-1,0-4 1,1-4-1,-1-8 1,4-17 0,4-13-1,1-3 1,-5 8 0,0 4-1,1 8 1,-1 4-1,0 4 1,0 5-1,5 4 1,3 4 0,5 4 0,12 12 0</inkml:trace>
    </iact:actionData>
  </iact:action>
  <iact:action type="add" startTime="83595">
    <iact:property name="dataType"/>
    <iact:actionData xml:id="d20">
      <inkml:trace xmlns:inkml="http://www.w3.org/2003/InkML" xml:id="stk20" contextRef="#ctx0" brushRef="#br0">24615 10388 0,'0'0'8,"0"0"2,0 0-1</inkml:trace>
    </iact:actionData>
  </iact:action>
  <iact:action type="add" startTime="83777">
    <iact:property name="dataType"/>
    <iact:actionData xml:id="d21">
      <inkml:trace xmlns:inkml="http://www.w3.org/2003/InkML" xml:id="stk21" contextRef="#ctx0" brushRef="#br0">24818 9179 0,'0'0'9,"0"0"0,0 0 0,4 82 1,4 5 0,5 33-1,-1 38 2,1 20-2,-5 8 1,4 9-1,-12-5 1,4-16 0,1-17-1,-1-37 1,-4-33-1,0-29 1,0-16 0,0-17-1,0-13 1,0-8-1</inkml:trace>
    </iact:actionData>
  </iact:action>
  <iact:action type="add" startTime="84085">
    <iact:property name="dataType"/>
    <iact:actionData xml:id="d22">
      <inkml:trace xmlns:inkml="http://www.w3.org/2003/InkML" xml:id="stk22" contextRef="#ctx0" brushRef="#br0">24897 8972 0,'0'0'7,"0"0"4,0 0-2,0 0 0,74 16 1,13 17 0,33 38-1,-8 32 2,-34 9-2,-32-21 1,-38-25-1,-25-12 1,-36 4-1,-26 0 1,-20-4 0,24-21-1,30-21 1</inkml:trace>
    </iact:actionData>
  </iact:action>
  <iact:action type="add" startTime="84784">
    <iact:property name="dataType"/>
    <iact:actionData xml:id="d23">
      <inkml:trace xmlns:inkml="http://www.w3.org/2003/InkML" xml:id="stk23" contextRef="#ctx0" brushRef="#br0">22787 11021 0,'0'0'8,"0"0"2,0 0-1,0 0 1,82 0-1,5 4 1,37 0 0,42-4 0,28-4 0,30-4-1,20-5 1,0-16-1,-25-4 1,-33-4-1</inkml:trace>
    </iact:actionData>
  </iact:action>
  <iact:action type="add" startTime="88018">
    <iact:property name="dataType"/>
    <iact:actionData xml:id="d24">
      <inkml:trace xmlns:inkml="http://www.w3.org/2003/InkML" xml:id="stk24" contextRef="#ctx0" brushRef="#br0">17735 14143 0,'0'0'2,"0"0"3,41 33 4,25-12 1,38-1 0,8-3-1,-1-9 1,-3-4 1,4-4-1,24-4-1,13 0 0,-4 4 0,0 0 1,8 0 0,12 4-1,5 0 1,4 5 0,8-1 0,4 4-1,17 1 1,32-1-1,43 5 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363">
    <iact:property name="dataType"/>
    <iact:actionData xml:id="d0">
      <inkml:trace xmlns:inkml="http://www.w3.org/2003/InkML" xml:id="stk0" contextRef="#ctx0" brushRef="#br0">12733 5647 0,'0'0'1,"0"0"5,0 0 4,83-12 0,12-5 0,33-4 0,4-4-1,5 1 3,16-1-4,4 0 2,-8 4 0,-29 5 1,-25 7-2,9 1 0,24 0 1,4-1 0,1 1-1,-9 4 1,0-4 0,13 4-1,3 0 1,-3 4-1,-13 4 1,4 0 0,13 0 0,16 0-1,4 0 1,-16-4 0,-12 0 0,-1-4-1,4-4 1,-3 4 0,-17 4 0,-17 4-1,0 4 1,13-4 0,16 0 0,13-4-1,-9 0 1,-16 0 0,0 0-1,12 0 1,9-4 0,-5 4 0,-8 4-1,-4 0 1,4-4 0,5 0-1,11-4 2,-7 0-2,-13 0 1,0 0 0,8 0 0,17 4-1,4 0 1,4 4 0,0 0-1,8 0 0,1-4 1,7-4 0,1-8 0</inkml:trace>
    </iact:actionData>
  </iact:action>
  <iact:action type="add" startTime="7570">
    <iact:property name="dataType"/>
    <iact:actionData xml:id="d1">
      <inkml:trace xmlns:inkml="http://www.w3.org/2003/InkML" xml:id="stk1" contextRef="#ctx0" brushRef="#br0">4338 6926 0,'0'0'1,"0"0"4,0 0 4,0 0 1,0 0-1,75 0 1,-34 0 0,17-4-1,-8 0 1,-1 0 0,1 0 0,-5 0-1,1-1 1,3-3 0,9 0 1,13-5-3,3 1 2,1 4 0,-5-1 0,0 1 0,-16 0 0,-4 4 0,-1-5 0,1 1-1,4 0 1,12 4 0,9 0-1,11 0 1,5-1-1,0 1 2,-16 0-2,4-4 1,-5 0 0,13-1-1,0 5 0,16 0 1,1 0 0,-9 0 0,-17 0 0,-11-5 0,-9 5-1,-13-4 0,-4 4 1,1 0 0,-1-1 0,5 1-1,7 0 1,5 0 0,4 0 0,1 4-1,-6 0 0,-3 0 1,-4-4 1,-5 0-2,1-1 0,-17 1 0,0 0 1,0 0 0,-4 0 0,-5 0-1,-3 0 1,-1-1-1,1 1 0,0 4 1,3 0 0,5 0 1,-8 0-3,7 0 2,5 0 0,0 0-1,0 0 2,4 0-2,0 0 1,1 0-1,3 0 1,0 0 0,-4 0-1,0 0 2,0 0-2,0 0 1,1 0 0,-6 0-1,1-4 1,-4 0 0,0 0 0,0 0-1,0 0 1,0-1 0,-5 1 0,5 0-1,-4 4 0,4 0 1,-1 0 0,5 0 0,0 0-1,4 0 0,1 0 1,-1 0 0,4 0 0,-4 0-1,0 0 1,0 0-1,0 0 1,-4 0 0,0-4 0,-4 0-1,0 4 1,-4-4 0,-1 4 0,-3-4 0,-1-1 0,5 1-1,-13 0 2,5 4-1,-1 0-1,-4 0 0,1 0 2,-1 0-2,4 0 1,-8 0 0,5 0-1,-1 0 1,-4 0 0,0 0-1,0 0 1,1 0 0,-1 0-1,4 0 1,0 0 0,5-4-1,-9 4 1,4 0 0,0 0-1,1 0 2,-1 0-2,4 0 1,1 0 0,3 0 0,5 0 0,0 0-1,3 0 1,1 0 0,0 0-1,4 0 1,0 0 0,0 0-1,4 0 1,-8 0 0,4 0-1,0 0 1,-4 0-1,0 0 1,-1 0 0,1 0 0,-4 0-1,0 0 1,-5 0 0,1 0-1,3 0 2,5 4-2,17 0 0,28 5 1,58-1-1</inkml:trace>
    </iact:actionData>
  </iact:action>
  <iact:action type="add" startTime="30418">
    <iact:property name="dataType"/>
    <iact:actionData xml:id="d2">
      <inkml:trace xmlns:inkml="http://www.w3.org/2003/InkML" xml:id="stk2" contextRef="#ctx0" brushRef="#br0">4421 11240 0,'0'0'1,"41"0"5,17 0 4,17 0-1,24-4 0,42-4 1,16-4 1,12-1-2,1 1 0,0-1 1,3 5 0,1 4-1,-4 0 2,-9 0-2,-4 0 1,5-1-1,-13 5 1,-9 0-1,9 5 1,13 3 0,16 4-1,20 5 1,5-1-1,0 1 2,-17-5-2,-4-3 0,-12-5 1,-5 0 0,-4-4 0,-3-4-1,-1-5 1,8 1 1,-3 4-2,-5 8 0,0 13 1,21 16-1,8 8 1,17 13 0,0-4 0,-9-9-1,-12-8 1,-4-4-1,4 0 1,0 0 0,0 0-1,-4-4 1,-4 0 0,0-9-1,-5 1 1,-20-5 0,-12 1 0,-1-1-1,5 1 0,-5 3 1,-16 1-1,-16-5 1,-5-3 0,9-5 0,12 0-1,8-4 1,-8 4-1,-17-4 1,-20 0 0,-4 0-1,-1 0 1,1 0 0,8 4-1,4 0 1,-4 0 0,-9 1-1,1-1 1,8 0 0,12 0-1,21 0 0,-4-4 1,8-4 1,-12 0 0,-5 0-2,5-5 1,8 1 0,4 4-1,-4-4 3,-4-1-4,8-3 2,13-5-1,8 1 2,3-1 0,-11 1-3,-17-5 1,-8-4 1,12 0-2,4 5 2,4 3-2,-12 1 1,0-5 1,0-4 0,13 0-1,3 9 1,-7 3-1,-18 5 1,-3-5-1,4 1 1,12 0 1,8 3-3,0 5 2,5 0 0,29-4 0,28-9-1,79-16 0,95-17 1</inkml:trace>
    </iact:actionData>
  </iact:action>
  <iact:action type="add" startTime="35508">
    <iact:property name="dataType"/>
    <iact:actionData xml:id="d3">
      <inkml:trace xmlns:inkml="http://www.w3.org/2003/InkML" xml:id="stk3" contextRef="#ctx0" brushRef="#br0">10126 6616 0,'0'0'2,"0"0"3,0 0 7,0 0-5,0 0 3,42 12-1,16-4 1,28 5 0,34 3-1,34 5 2,28 4-2,12-4 1,13-1-1,-17 1 1,17-4 0,8-5 0,-12-8-1,8 0 1,21-4 0,3-4-1,30 0 1,29-4-1,8 0 1,21-1 0,-1-3-1,5 8 1,-4-5-1,-13 9 1,5 0 0,-17 5-1,8 3 1,-4-4 0,4 0-1,13 0 1,12 0 0,8 1-1,0-1 1,-4 0 0,-24-4-1,-1 0 2,-16 0-3,8 0 2,-21 0 0,4 0-1,-3 0 2,-13 0-2,0 4 0,-9 0 1,-16 4 0,-20-8-1</inkml:trace>
    </iact:actionData>
  </iact:action>
  <iact:action type="add" startTime="36420">
    <iact:property name="dataType"/>
    <iact:actionData xml:id="d4">
      <inkml:trace xmlns:inkml="http://www.w3.org/2003/InkML" xml:id="stk4" contextRef="#ctx0" brushRef="#br0">7780 7924 0,'62'4'8,"46"0"2,95 5 2,70 3-3,74 5 2,26 3 0,3 1-2,26 4 2,-18 4-3,55 4 3,-17 4-2,0-4 0,0 0 1,-29-8 0,4 0 1,-16 4-3,16-8 0,-12-5 3,24 1-4,-3 0 2,8 3 1,16 1 1,-16 4-3,37-9 2,12-3-1,21-22 1,58-19 0,33-14 0,42-12 0</inkml:trace>
    </iact:actionData>
  </iact:action>
  <iact:action type="add" startTime="41343">
    <iact:property name="dataType"/>
    <iact:actionData xml:id="d5">
      <inkml:trace xmlns:inkml="http://www.w3.org/2003/InkML" xml:id="stk5" contextRef="#ctx0" brushRef="#br0">4123 11133 0,'0'0'1,"0"0"13,0 0-12,0 0 6,0 0 2,0 0-1,0 0 1,0 0 0,0 0 0,0 0-1,0 0 1,50 21 0,-9-13-1,17 0 1,25 0-1,16 1 1,9-1 0,16 0 1,12-8-3,17-4 5,-4-4-6,0-5 2,8 1 1,-8-5 0,17-3-1,-13-1 1,-8 4 0,4 5-1,4 4 1,0-1 0,-21 1 0,-12 4 0,-8 0 0,0 8-1,12 4 1,-4-4 0,-9 1-1,-11-1 1,-1-4-1,13 4 1,12 0 1,4 4-3,-12-4 2,-17 1 0,-4 3 0,13-4-1,20 0 1,17 0 0,16 0-1,34-8 1,16 0 0,0 0 0</inkml:trace>
    </iact:actionData>
  </iact:action>
  <iact:action type="add" startTime="61798">
    <iact:property name="dataType"/>
    <iact:actionData xml:id="d6">
      <inkml:trace xmlns:inkml="http://www.w3.org/2003/InkML" xml:id="stk6" contextRef="#ctx0" brushRef="#br0">7702 14486 0,'0'0'1,"0"0"5,0 0 3,0 0 1,0 0 0,0 0-1,0 0 1,0 0-1,0 0 1,0 0 0,54-24-1,-21 19 1,20-3 0,18 0-1,7 0 1,-3-1 0,-5 1-1,-8 0 3,4 0-2,5-1-1,7 1 1,26-4 0,12 3 0,12 1-1,4-4-1,9-9 2,0-4-1,-1 4 1,-3 5 0,-1-5 0,17-4 0,30-12-1,15-13 0</inkml:trace>
    </iact:actionData>
  </iact:action>
  <iact:action type="add" startTime="64848">
    <iact:property name="dataType"/>
    <iact:actionData xml:id="d7">
      <inkml:trace xmlns:inkml="http://www.w3.org/2003/InkML" xml:id="stk7" contextRef="#ctx0" brushRef="#br0">18670 13708 0,'0'0'1,"0"0"4,0 0 5,-41-16 0,16 7 0,-8 9-1,-34 17 1,-57 32-1,-41 51 3,-5 45-4,46 12 2,54-4-1,37-12 2,28-29-2,34-13 0,42-4 2,36-24-2,22-42 0,28-37 2,66-38-2</inkml:trace>
    </iact:actionData>
  </iact:action>
  <iact:action type="add" startTime="65577">
    <iact:property name="dataType"/>
    <iact:actionData xml:id="d8">
      <inkml:trace xmlns:inkml="http://www.w3.org/2003/InkML" xml:id="stk8" contextRef="#ctx0" brushRef="#br0">19878 13083 0,'0'0'7,"0"0"4,0 0-2,0 0 0,0 0 1,0 0 0,-62 79-1,-21 61 1,-49 113 1,-1 57-2,34-16 0,25-16 1,32-42 0,22-37-1,7-17 1,5-29 0,0-21 0,-1-16 0,1-16-1,-4-5 1,-1 0-1</inkml:trace>
    </iact:actionData>
  </iact:action>
  <iact:action type="add" startTime="65933">
    <iact:property name="dataType"/>
    <iact:actionData xml:id="d9">
      <inkml:trace xmlns:inkml="http://www.w3.org/2003/InkML" xml:id="stk9" contextRef="#ctx0" brushRef="#br0">19001 13956 0,'0'0'8,"0"0"2,103 9 0,26 11-1,48 9 1</inkml:trace>
    </iact:actionData>
  </iact:action>
  <iact:action type="add" startTime="66126">
    <iact:property name="dataType"/>
    <iact:actionData xml:id="d10">
      <inkml:trace xmlns:inkml="http://www.w3.org/2003/InkML" xml:id="stk10" contextRef="#ctx0" brushRef="#br0">19857 13928 0,'0'0'8,"0"0"1,0 0 1,9 57 0,20 97-1</inkml:trace>
    </iact:actionData>
  </iact:action>
  <iact:action type="add" startTime="66262">
    <iact:property name="dataType"/>
    <iact:actionData xml:id="d11">
      <inkml:trace xmlns:inkml="http://www.w3.org/2003/InkML" xml:id="stk11" contextRef="#ctx0" brushRef="#br0">20056 14648 0,'-17'-54'7,"9"-8"3,12-25-1,25-8 1,29 4 0,25 12 0,16 21-1,-8 17 1,33 12-1,38 16 1</inkml:trace>
    </iact:actionData>
  </iact:action>
  <iact:action type="add" startTime="66531">
    <iact:property name="dataType"/>
    <iact:actionData xml:id="d12">
      <inkml:trace xmlns:inkml="http://www.w3.org/2003/InkML" xml:id="stk12" contextRef="#ctx0" brushRef="#br0">20726 14573 0,'0'0'8,"0"0"2,79 54 0,-5-29-1,5-17 1,-9-12-1,-12-16 1,-8-22 0,-13-24 1,-20-17 0,-26 0-2,-36-4 1,-34 21 1,-8 41-2,-4 50 0,0 70 0</inkml:trace>
    </iact:actionData>
  </iact:action>
  <iact:action type="add" startTime="66840">
    <iact:property name="dataType"/>
    <iact:actionData xml:id="d13">
      <inkml:trace xmlns:inkml="http://www.w3.org/2003/InkML" xml:id="stk13" contextRef="#ctx0" brushRef="#br0">21599 13998 0,'0'0'6,"-12"74"5,24 42-2,34 54 0,24-17 2,-8-62-2,-16-41 1,-22-33-1,-11-17 1,-9-13-1,-4-7 1,0 20-1,-17-104 2,5 42-2,4 12 1,8 13-1,4 4 1,8 12 0,1 17-1,-13 4 0,49 41 1,-11 17 0,3 13 0,-16-9 0,0-12-1,-9-17 0,1-9 1,-1-11 0,5-9-1</inkml:trace>
    </iact:actionData>
  </iact:action>
  <iact:action type="add" startTime="67204">
    <iact:property name="dataType"/>
    <iact:actionData xml:id="d14">
      <inkml:trace xmlns:inkml="http://www.w3.org/2003/InkML" xml:id="stk14" contextRef="#ctx0" brushRef="#br0">22675 13290 0,'0'0'8,"0"0"1,-25 58 1,8 50 0,5 99-1,12 70 2,21 13-2,12-21 1,0-83-1,-4-62 1,-4-45 0,4-33-1,4-34 1,12-24 0</inkml:trace>
    </iact:actionData>
  </iact:action>
  <iact:action type="add" startTime="67453">
    <iact:property name="dataType"/>
    <iact:actionData xml:id="d15">
      <inkml:trace xmlns:inkml="http://www.w3.org/2003/InkML" xml:id="stk15" contextRef="#ctx0" brushRef="#br0">22129 13783 0,'0'0'9,"0"0"0,54 12 1,78 17 0,153 37 0</inkml:trace>
    </iact:actionData>
  </iact:action>
  <iact:action type="add" startTime="67904">
    <iact:property name="dataType"/>
    <iact:actionData xml:id="d16">
      <inkml:trace xmlns:inkml="http://www.w3.org/2003/InkML" xml:id="stk16" contextRef="#ctx0" brushRef="#br0">17673 15360 0,'0'0'7,"0"0"4,0 0-2,0 0 2,87-17-3,33 13 2,70 4-1,54-4 2,42 0-3,16 4 3,12 0-2,29 8 1,22 9-1,19-1 1,42 5-1,30-13 1,15-16-1,13 0 1,0 4 0,-12 0-1,-13 8 1</inkml:trace>
    </iact:actionData>
  </iact:action>
  <iact:action type="add" startTime="68592">
    <iact:property name="dataType"/>
    <iact:actionData xml:id="d17">
      <inkml:trace xmlns:inkml="http://www.w3.org/2003/InkML" xml:id="stk17" contextRef="#ctx0" brushRef="#br0">22501 13824 0,'0'0'8,"0"0"3,0 0-3,0 0 2,0 0-1,41 4 1,9 0 0,29 0-1,20 5 1,13-1 0,-13-4 0,-12-4 0,-13 0-1,-7 0 1,-18 4-1,1 5 1,-5-1-1,-12 4 1</inkml:trace>
    </iact:actionData>
  </iact:action>
  <iact:action type="add" startTime="69303">
    <iact:property name="dataType"/>
    <iact:actionData xml:id="d18">
      <inkml:trace xmlns:inkml="http://www.w3.org/2003/InkML" xml:id="stk18" contextRef="#ctx0" brushRef="#br0">19824 14014 0,'0'0'7,"0"0"3,0 0 0,0 0-1,0 0 1,0 0 0,0 0-1,0 0 1,0 0 0,0 0-1,0 0 2,0 0-3,0 0 2,0 0 0,0 0 0,0 0-1,0 0 1,0 0-1,0 0 1,0 0 0,0 0-1,0 0 1,0 0 0,0 0-1,33 58 1,-12-16 0,0 3-1,-5 1 1,-3-5-1,-1-3 2,-4-5-2,1 0 1,-1 0-1,4-4 1,-3 0 1,3-4 1,-4-5-4,1-3 3,-1-5-2,-4 1-2,0-5 3,0-4 0,-4 0-1,0 1 1,0-1 0,0-4-1,0 0 1,0 0-1,0 0 2,0 0-3,-20-120 2,20 82 0,0 5 0,8 0-1,-4 4 1,8-4 0,9 4 0,4 0-1,8 4 1,4 0-1,13 1 1</inkml:trace>
    </iact:actionData>
  </iact:action>
  <iact:action type="add" startTime="70265">
    <iact:property name="dataType"/>
    <iact:actionData xml:id="d19">
      <inkml:trace xmlns:inkml="http://www.w3.org/2003/InkML" xml:id="stk19" contextRef="#ctx0" brushRef="#br0">18988 13985 0,'0'0'8,"0"0"1,0 0 1,0 0 0,0 0-1,87-4 2,0 4-3,25 0 3,8-4-2,-17 0 2,-12-4 0,-20-1-4,-17 1 3,-9 0 0,-12 4 0,-4 0-1,-8 4 1,-13 0-1,-4 0 1</inkml:trace>
    </iact:actionData>
  </iact:action>
  <iact:action type="add" startTime="74168">
    <iact:property name="dataType"/>
    <iact:actionData xml:id="d20">
      <inkml:trace xmlns:inkml="http://www.w3.org/2003/InkML" xml:id="stk20" contextRef="#ctx0" brushRef="#br0">21156 14114 0,'0'0'1,"0"0"6,0 0 3,0 0 0,0 0-1,0 0 0,0 0 1,0 0 0,0 0 0,0 0 0,0 0 0,-45 0 0,24 0-1,5 0 1,-17 0 0,4 0 1,-4 4-2,-9 4 1,-7 9 0,-5 8-1,4 8 1,5 12 0,7 5 1,9-4 0,9-5-1,7-4-2,5-4 2,4-4-1</inkml:trace>
    </iact:actionData>
  </iact:action>
  <iact:action type="add" startTime="76783">
    <iact:property name="dataType"/>
    <iact:actionData xml:id="d21">
      <inkml:trace xmlns:inkml="http://www.w3.org/2003/InkML" xml:id="stk21" contextRef="#ctx0" brushRef="#br0">17652 15091 0,'0'0'9,"0"0"0,0 0 1,0 0-1,0 0 1,0 0-1,0 0 1,50 0 0,-25 4 0,12 0-1,21 0 1,16-4 0,13 0 0,4-4-1,-12 0 2,-13 4 0,-4 0-2,0 0 2,0 0-3,17 0 3,16-4-3,4-4 2,0-1-1,-8 1-1,-28 0 2,-6 4 0,-7 0 0,0-1-1,-1 1 1,9 0-1,13 0 1,3 0-1,5-4 1,-5-1 0,-8 1-1,-12 4 2,-8 0-2,-9 0 2,-4 4-3,0 0 2,0 0 0,9-5-1,11-3 1,9 0-1,9 0 1,3-5 0,-3 5-1,-5 0 1,-8 3-1,-4 5 1,-5 0 0,-3 0-1,-1 0 1,9-4 0,12 0-1,17-4 1,0-5 0,8 5-1,-13 0 1,-7 4-1,-9 4 1,-9 0-1,-3 0 1,4 0 0,0-4 0,8 0-1,8-5 1,5 1-1,-1 0 1,-8-1 0,-12 5-1,-8 0 2,-5 0-3,0 4 2,-3 0 0,7 0-1,5-4 1,8 0 0,8-5-1,8 1 1,1 0-1,3 0 1,-16 3 0,-8 1 0,0 0-1,-4 0 0,-1 0 1,1 0 0,8 0-1,0-1 1,12 1 0,9 0 0,-1 0 0,-3 0-1,-9 0 0,0-5 1,9 1 0,3 0-1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0785">
    <iact:property name="dataType"/>
    <iact:actionData xml:id="d0">
      <inkml:trace xmlns:inkml="http://www.w3.org/2003/InkML" xml:id="stk0" contextRef="#ctx0" brushRef="#br0">4429 11116 0,'0'0'1,"0"0"6,0 0 1,0 0 2,0 0 0,0 0-1,0 0 1,0 0 0,42 0 0,-18 0-1,9 0 2,-8 0-2,12 4 1,-3 1-1,11-1 1,9 4 0,4 0-1,0 1 1,8-5 1,4 0 12,1 0-22,3 0 3,13 4 7,16 1-2,9-1 1,12-8-1,4-4 1,-24 4 0,-5 4-1,-4 4 1,-8 0 0,4-3 0,9-1-1,3 0 1,9 0 1,-1 4-3,1 1 2,0-5 0,8-4 0,8 0-1,0 4 1,9 4 0,12 5-1,20 3 1,18-3 0,69-13 0,100-17 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10:16:42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3484">
    <iact:property name="dataType"/>
    <iact:actionData xml:id="d0">
      <inkml:trace xmlns:inkml="http://www.w3.org/2003/InkML" xml:id="stk0" contextRef="#ctx0" brushRef="#br0">4677 12089 0,'0'0'1,"0"0"5,0 0 4,0 0 0,0 0-1,0 0 0,0 0 1,0 0 0,54 4-1,-12 1 1,32 3 0,34 0-1,20 0 1,8 5 1,-28-5-2,-5 0 0,-7-4 0,19-4 1,14 0 0,-5-4 0,-8-4 0</inkml:trace>
    </iact:actionData>
  </iact:action>
  <iact:action type="add" startTime="44317">
    <iact:property name="dataType"/>
    <iact:actionData xml:id="d1">
      <inkml:trace xmlns:inkml="http://www.w3.org/2003/InkML" xml:id="stk1" contextRef="#ctx0" brushRef="#br0">9704 12126 0,'0'0'8,"0"0"2,0 0-1,0 0 2,42-4-2,16-8 1,53-13-1,51-8 1,49-8 2,8 7-4,-12 10 2,-13 7 0</inkml:trace>
    </iact:actionData>
  </iact:action>
  <iact:action type="add" startTime="49129">
    <iact:property name="dataType"/>
    <iact:actionData xml:id="d2">
      <inkml:trace xmlns:inkml="http://www.w3.org/2003/InkML" xml:id="stk2" contextRef="#ctx0" brushRef="#br0">5095 13331 0,'0'0'1,"0"0"6,54-8 1,4-4 2,33-9 0,41-8-1,30-8 2,11-1-2,-3 5 1,-21 4 0</inkml:trace>
    </iact:actionData>
  </iact:action>
  <iact:action type="add" startTime="51093">
    <iact:property name="dataType"/>
    <iact:actionData xml:id="d3">
      <inkml:trace xmlns:inkml="http://www.w3.org/2003/InkML" xml:id="stk3" contextRef="#ctx0" brushRef="#br0">9357 13170 0,'0'0'7,"0"0"3,0 0-1,0 0 1,0 0 0,0 0-1,0 0 1,0 0 0,49 0-1,5 0 1,16-4 0,9-5-1,4-7 1,12-1 0,21 1 0,8-5 2,-4 4-5,-17 5 3,-12 4-1,0 8 1</inkml:trace>
    </iact:actionData>
  </iact:action>
  <iact:action type="add" startTime="61807">
    <iact:property name="dataType"/>
    <iact:actionData xml:id="d4">
      <inkml:trace xmlns:inkml="http://www.w3.org/2003/InkML" xml:id="stk4" contextRef="#ctx0" brushRef="#br0">4040 13857 0,'0'0'1,"0"0"4,0 0 5,0 0-1,25-50 1,-17 34 0,1-5-1,7 0 1,9-8 1,16-4-2,34-8 1,24-9-1,13 9 4,-17 4-4,-21 12 2,-16 4-2,-12 9 1,-1-1 0,5 1-2,12-1 2,21-3-1,12-1 0,0 9 0,-16 0 1,-17 4 1,-13 4-2,-3 0 0,0-5 1,11 1-1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44B46828-BA31-45EC-B994-38C6EB6819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E6F7D47-EEE5-425E-8EAC-065BADD10D5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8050A6E-870E-40FF-8EAD-4F499E01DC5C}" type="datetimeFigureOut">
              <a:rPr lang="zh-CN" altLang="en-US"/>
              <a:pPr>
                <a:defRPr/>
              </a:pPr>
              <a:t>2020/9/6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CB873DCE-68C9-48F7-8495-0ECC93B7AD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A105B762-06AC-4C19-9881-6283EEA29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87018D-7261-4000-9614-55FB7403A93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940586-5497-4E39-B79A-235D2BC969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8FE0F81-2333-4EA8-9377-E89B940CC08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AD4BBB1B-A38C-44BF-8479-DB57F1C594BC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E37D5566-209A-41EB-A136-6DA2892E736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C787A0C7-3169-4A5B-8B22-262A04F6F2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DBF772CC-B483-4180-878F-4F692174A8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931F4F3F-1A36-4831-AD4C-D419668E1B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EA6499C4-627E-4453-B780-1E0264E892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6B75043A-3033-4273-9D9B-C1FF489E55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" y="2640"/>
                <a:ext cx="335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EF1BE879-3E11-4FBE-B7AB-887217C785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A16B32DC-B748-40A3-A41C-901656BDF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6E73917C-EBF5-441C-8F8C-A957D50F8F2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CDD714E6-D31E-4C3C-AFFF-5879DE3DAD0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2EB52A62-F835-48ED-B3C3-8A95D201FE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E7D9F66E-B61D-4C1B-894D-B9C8E9B71A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D6985AC1-E37A-4219-B5DE-72D8C1BDEEE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75532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D5A1D9B1-7A41-4154-BA77-9DD903ED0C3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816E8F6-C845-443D-8F46-FA742757BB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B0155D5-2F1D-40B6-A679-6DB7D901EC2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751CD-D960-4E9D-9FF7-7E4C97CA4B2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8838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D82355B-BCC7-4BDB-8085-353FD41ED93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0753B3E-6A6A-4A78-B931-47DA806E757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6CD57AA8-D3A3-4884-BB6A-F5042E555C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7C89A7-CE9E-4D7B-B19E-F4C57FE0C0F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39102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D411EA0-2841-4F9D-A780-333D48C881E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38D82BB-B2DF-4417-9168-260F8A6BAE7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58B9EB3-4962-4882-9353-46199061327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DC2F4E-5CF7-4795-8CF9-09975D2AFE2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52649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EFE5A5D-82F1-4910-B1DD-A414FFD63A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4250303-1041-40DA-8196-BBE97DC79C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75264A6-D835-4137-8ACF-FF131743CE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B68461-28B9-4E2E-B2D6-32B0906D8D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27663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7192DC3-A431-427A-B290-D8CA6F77D84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AFC1B4C-01FD-4B3E-A66C-D52009925D3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F2D2BCF8-CA89-4A8B-AD69-6CD6F9DB72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954ACB-7223-4DBB-ADC1-4C90C886BF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44140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6B0D46C4-3652-492B-8F63-2AA20DF2096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608119F9-8798-43D4-ABD7-BA015D2268B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8C7B5A52-83EC-4E59-9C93-819775CCAB6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0C34B-C9AC-4C69-974F-6DD43A2436C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12647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645BB13E-B1B7-44EF-B5B7-0B2FF692256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09F28D6B-CDEB-4F80-89DE-595D1FCE5E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7B77E63C-0925-42C0-946A-E2593F54DF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77E66D-6EC3-41DD-84B6-23F106E9F6E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1870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B7A1CE48-5AF3-486F-BC14-A1D9347E085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081CB3F1-F8F2-434A-A3D7-38F675156C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6A33A461-EAA0-4B2F-94C0-759B083FA5A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1CA8D9-8FCE-4290-9ADE-D7DA29E89AE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00766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F22888D-B94E-4252-9659-896D62E019B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F264709E-4DEC-445F-8E17-CBCC01E2DF9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5C9104B6-38CA-48DC-BC00-63136E493D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F22563-4EFD-49AC-ACDE-E1D1B3F06B1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12990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0427CD33-AB63-47AE-9FA7-AF606098BAA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EF39EE0A-D436-45FE-BB6A-C8A3133CDC7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F4FD088-ECB1-43FA-AF01-D589E6E917C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D9FFBE-01C2-4E96-B4CE-3D19BDBAE92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6141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4B1B009-F591-4CBD-A2B0-F7BE05069FF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65EFAE8-EB1D-4E4F-80AE-E242E1F40D3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54F81002-AAC6-4C2D-8EE3-C993AA2950B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C350200-9F70-4E26-A966-CB6D25EE903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A7718000-5452-4992-A46A-5CCCDF8F2F4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5FA37AFF-178B-4A8D-8F2C-AE2AE8D93A74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06786E5-F817-479B-B83B-34FB942E0C3D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BB947AF2-D717-45B2-887D-CA610B0138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254E081D-17EA-4A57-91A3-5A8FE399DC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557C6911-3598-4DCC-9F15-AE254B641E7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95B52AC-9E47-4671-B199-27ACD190AAA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512E4C00-8E52-43E4-B988-B1E25A1C229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ABA61DB8-5483-4784-8130-DA3F5CD41F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microsoft.com/office/2011/relationships/inkAction" Target="../ink/inkAction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microsoft.com/office/2011/relationships/inkAction" Target="../ink/inkAction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7" Type="http://schemas.openxmlformats.org/officeDocument/2006/relationships/image" Target="../media/image2.png"/><Relationship Id="rId2" Type="http://schemas.microsoft.com/office/2007/relationships/media" Target="../media/media15.m4a"/><Relationship Id="rId1" Type="http://schemas.openxmlformats.org/officeDocument/2006/relationships/tags" Target="../tags/tag1.xml"/><Relationship Id="rId6" Type="http://schemas.openxmlformats.org/officeDocument/2006/relationships/image" Target="../media/image14.png"/><Relationship Id="rId5" Type="http://schemas.microsoft.com/office/2011/relationships/inkAction" Target="../ink/inkAction13.xml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7" Type="http://schemas.openxmlformats.org/officeDocument/2006/relationships/image" Target="../media/image2.png"/><Relationship Id="rId2" Type="http://schemas.microsoft.com/office/2007/relationships/media" Target="../media/media17.m4a"/><Relationship Id="rId1" Type="http://schemas.openxmlformats.org/officeDocument/2006/relationships/tags" Target="../tags/tag3.xml"/><Relationship Id="rId6" Type="http://schemas.openxmlformats.org/officeDocument/2006/relationships/image" Target="../media/image15.png"/><Relationship Id="rId5" Type="http://schemas.microsoft.com/office/2011/relationships/inkAction" Target="../ink/inkAction14.xml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microsoft.com/office/2011/relationships/inkAction" Target="../ink/inkAction1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1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microsoft.com/office/2011/relationships/inkAction" Target="../ink/inkAction1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3.png"/><Relationship Id="rId5" Type="http://schemas.microsoft.com/office/2011/relationships/inkAction" Target="../ink/inkAction17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2.png"/><Relationship Id="rId5" Type="http://schemas.openxmlformats.org/officeDocument/2006/relationships/image" Target="../media/image26.png"/><Relationship Id="rId4" Type="http://schemas.microsoft.com/office/2011/relationships/inkAction" Target="../ink/inkAction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2.png"/><Relationship Id="rId5" Type="http://schemas.openxmlformats.org/officeDocument/2006/relationships/image" Target="../media/image27.png"/><Relationship Id="rId4" Type="http://schemas.microsoft.com/office/2011/relationships/inkAction" Target="../ink/inkAction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image" Target="../media/image2.png"/><Relationship Id="rId5" Type="http://schemas.openxmlformats.org/officeDocument/2006/relationships/image" Target="../media/image28.png"/><Relationship Id="rId4" Type="http://schemas.microsoft.com/office/2011/relationships/inkAction" Target="../ink/inkAction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6" Type="http://schemas.openxmlformats.org/officeDocument/2006/relationships/image" Target="../media/image2.png"/><Relationship Id="rId5" Type="http://schemas.openxmlformats.org/officeDocument/2006/relationships/image" Target="../media/image29.png"/><Relationship Id="rId4" Type="http://schemas.microsoft.com/office/2011/relationships/inkAction" Target="../ink/inkAction2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6" Type="http://schemas.openxmlformats.org/officeDocument/2006/relationships/image" Target="../media/image2.png"/><Relationship Id="rId5" Type="http://schemas.openxmlformats.org/officeDocument/2006/relationships/image" Target="../media/image30.png"/><Relationship Id="rId4" Type="http://schemas.microsoft.com/office/2011/relationships/inkAction" Target="../ink/inkAction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6" Type="http://schemas.openxmlformats.org/officeDocument/2006/relationships/image" Target="../media/image2.png"/><Relationship Id="rId5" Type="http://schemas.openxmlformats.org/officeDocument/2006/relationships/image" Target="../media/image31.png"/><Relationship Id="rId4" Type="http://schemas.microsoft.com/office/2011/relationships/inkAction" Target="../ink/inkAction2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6" Type="http://schemas.openxmlformats.org/officeDocument/2006/relationships/image" Target="../media/image2.png"/><Relationship Id="rId5" Type="http://schemas.openxmlformats.org/officeDocument/2006/relationships/image" Target="../media/image32.png"/><Relationship Id="rId4" Type="http://schemas.microsoft.com/office/2011/relationships/inkAction" Target="../ink/inkAction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microsoft.com/office/2011/relationships/inkAction" Target="../ink/inkAction5.xml"/><Relationship Id="rId4" Type="http://schemas.openxmlformats.org/officeDocument/2006/relationships/hyperlink" Target="../examples/fib/fib.txt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7D7B3623-222A-4134-BB5C-45DA5C84E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4400">
                <a:solidFill>
                  <a:schemeClr val="tx2"/>
                </a:solidFill>
              </a:rPr>
              <a:t>1.1.2  </a:t>
            </a:r>
            <a:r>
              <a:rPr lang="zh-CN" altLang="en-US" sz="4400">
                <a:solidFill>
                  <a:schemeClr val="tx2"/>
                </a:solidFill>
              </a:rPr>
              <a:t>语言处理系统</a:t>
            </a:r>
          </a:p>
        </p:txBody>
      </p:sp>
      <p:sp>
        <p:nvSpPr>
          <p:cNvPr id="59395" name="Text Box 3">
            <a:extLst>
              <a:ext uri="{FF2B5EF4-FFF2-40B4-BE49-F238E27FC236}">
                <a16:creationId xmlns:a16="http://schemas.microsoft.com/office/drawing/2014/main" id="{30EC59D2-E012-4407-9F01-076C8C7A4A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325" y="1173163"/>
            <a:ext cx="18827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Source Program</a:t>
            </a:r>
          </a:p>
        </p:txBody>
      </p:sp>
      <p:grpSp>
        <p:nvGrpSpPr>
          <p:cNvPr id="59396" name="Group 4">
            <a:extLst>
              <a:ext uri="{FF2B5EF4-FFF2-40B4-BE49-F238E27FC236}">
                <a16:creationId xmlns:a16="http://schemas.microsoft.com/office/drawing/2014/main" id="{FEE344B3-5B0D-4ABC-8F32-9817B8652D25}"/>
              </a:ext>
            </a:extLst>
          </p:cNvPr>
          <p:cNvGrpSpPr>
            <a:grpSpLocks/>
          </p:cNvGrpSpPr>
          <p:nvPr/>
        </p:nvGrpSpPr>
        <p:grpSpPr bwMode="auto">
          <a:xfrm>
            <a:off x="2867025" y="1638300"/>
            <a:ext cx="2162175" cy="468313"/>
            <a:chOff x="1487" y="1248"/>
            <a:chExt cx="1345" cy="436"/>
          </a:xfrm>
        </p:grpSpPr>
        <p:sp>
          <p:nvSpPr>
            <p:cNvPr id="59424" name="Rectangle 5">
              <a:extLst>
                <a:ext uri="{FF2B5EF4-FFF2-40B4-BE49-F238E27FC236}">
                  <a16:creationId xmlns:a16="http://schemas.microsoft.com/office/drawing/2014/main" id="{794D30DA-F5AB-45ED-8651-CC17B72AD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1248"/>
              <a:ext cx="1344" cy="432"/>
            </a:xfrm>
            <a:prstGeom prst="rect">
              <a:avLst/>
            </a:prstGeom>
            <a:solidFill>
              <a:srgbClr val="CCECFF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59425" name="Text Box 6">
              <a:extLst>
                <a:ext uri="{FF2B5EF4-FFF2-40B4-BE49-F238E27FC236}">
                  <a16:creationId xmlns:a16="http://schemas.microsoft.com/office/drawing/2014/main" id="{1758C5BE-CB1A-4BDF-A8AF-1F798CF9B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1" y="1343"/>
              <a:ext cx="1007" cy="3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Pre-Processor</a:t>
              </a:r>
            </a:p>
          </p:txBody>
        </p:sp>
        <p:sp>
          <p:nvSpPr>
            <p:cNvPr id="59426" name="Text Box 7">
              <a:extLst>
                <a:ext uri="{FF2B5EF4-FFF2-40B4-BE49-F238E27FC236}">
                  <a16:creationId xmlns:a16="http://schemas.microsoft.com/office/drawing/2014/main" id="{B28A1EF1-D740-4466-B124-5B697E614E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7" y="1248"/>
              <a:ext cx="144" cy="3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1</a:t>
              </a:r>
            </a:p>
          </p:txBody>
        </p:sp>
      </p:grpSp>
      <p:grpSp>
        <p:nvGrpSpPr>
          <p:cNvPr id="59397" name="Group 8">
            <a:extLst>
              <a:ext uri="{FF2B5EF4-FFF2-40B4-BE49-F238E27FC236}">
                <a16:creationId xmlns:a16="http://schemas.microsoft.com/office/drawing/2014/main" id="{02A27CAB-4DAA-43EC-A824-E088745B4064}"/>
              </a:ext>
            </a:extLst>
          </p:cNvPr>
          <p:cNvGrpSpPr>
            <a:grpSpLocks/>
          </p:cNvGrpSpPr>
          <p:nvPr/>
        </p:nvGrpSpPr>
        <p:grpSpPr bwMode="auto">
          <a:xfrm>
            <a:off x="2867025" y="2259013"/>
            <a:ext cx="2162175" cy="471487"/>
            <a:chOff x="1487" y="1248"/>
            <a:chExt cx="1345" cy="438"/>
          </a:xfrm>
        </p:grpSpPr>
        <p:sp>
          <p:nvSpPr>
            <p:cNvPr id="59421" name="Rectangle 9">
              <a:extLst>
                <a:ext uri="{FF2B5EF4-FFF2-40B4-BE49-F238E27FC236}">
                  <a16:creationId xmlns:a16="http://schemas.microsoft.com/office/drawing/2014/main" id="{43F785BA-1A31-4CDD-905D-50037F24CE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1248"/>
              <a:ext cx="1344" cy="432"/>
            </a:xfrm>
            <a:prstGeom prst="rect">
              <a:avLst/>
            </a:prstGeom>
            <a:solidFill>
              <a:srgbClr val="CCECFF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59422" name="Text Box 10">
              <a:extLst>
                <a:ext uri="{FF2B5EF4-FFF2-40B4-BE49-F238E27FC236}">
                  <a16:creationId xmlns:a16="http://schemas.microsoft.com/office/drawing/2014/main" id="{CAAF1BBA-C425-4064-B1E5-070C79FC45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1" y="1345"/>
              <a:ext cx="1007" cy="3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Compiler</a:t>
              </a:r>
            </a:p>
          </p:txBody>
        </p:sp>
        <p:sp>
          <p:nvSpPr>
            <p:cNvPr id="59423" name="Text Box 11">
              <a:extLst>
                <a:ext uri="{FF2B5EF4-FFF2-40B4-BE49-F238E27FC236}">
                  <a16:creationId xmlns:a16="http://schemas.microsoft.com/office/drawing/2014/main" id="{97A43A0F-46A8-45DB-8F62-F592B5F69E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7" y="1248"/>
              <a:ext cx="144" cy="3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2</a:t>
              </a:r>
            </a:p>
          </p:txBody>
        </p:sp>
      </p:grpSp>
      <p:grpSp>
        <p:nvGrpSpPr>
          <p:cNvPr id="59398" name="Group 12">
            <a:extLst>
              <a:ext uri="{FF2B5EF4-FFF2-40B4-BE49-F238E27FC236}">
                <a16:creationId xmlns:a16="http://schemas.microsoft.com/office/drawing/2014/main" id="{3F885829-B9AD-4657-816F-4096A59202C1}"/>
              </a:ext>
            </a:extLst>
          </p:cNvPr>
          <p:cNvGrpSpPr>
            <a:grpSpLocks/>
          </p:cNvGrpSpPr>
          <p:nvPr/>
        </p:nvGrpSpPr>
        <p:grpSpPr bwMode="auto">
          <a:xfrm>
            <a:off x="2867025" y="2878138"/>
            <a:ext cx="2547938" cy="468312"/>
            <a:chOff x="1487" y="2400"/>
            <a:chExt cx="1585" cy="434"/>
          </a:xfrm>
        </p:grpSpPr>
        <p:sp>
          <p:nvSpPr>
            <p:cNvPr id="59418" name="Rectangle 13">
              <a:extLst>
                <a:ext uri="{FF2B5EF4-FFF2-40B4-BE49-F238E27FC236}">
                  <a16:creationId xmlns:a16="http://schemas.microsoft.com/office/drawing/2014/main" id="{7ECD5592-03CB-4224-A8DF-2D5B190745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2400"/>
              <a:ext cx="1344" cy="432"/>
            </a:xfrm>
            <a:prstGeom prst="rect">
              <a:avLst/>
            </a:prstGeom>
            <a:solidFill>
              <a:srgbClr val="CCECFF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59419" name="Text Box 14">
              <a:extLst>
                <a:ext uri="{FF2B5EF4-FFF2-40B4-BE49-F238E27FC236}">
                  <a16:creationId xmlns:a16="http://schemas.microsoft.com/office/drawing/2014/main" id="{85D8427A-9EB9-4996-8064-83B4CE7CC0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1" y="2494"/>
              <a:ext cx="1391" cy="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Assembler</a:t>
              </a:r>
            </a:p>
          </p:txBody>
        </p:sp>
        <p:sp>
          <p:nvSpPr>
            <p:cNvPr id="59420" name="Text Box 15">
              <a:extLst>
                <a:ext uri="{FF2B5EF4-FFF2-40B4-BE49-F238E27FC236}">
                  <a16:creationId xmlns:a16="http://schemas.microsoft.com/office/drawing/2014/main" id="{641C9CA3-D5AE-4860-8243-F4C8497FCC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7" y="2400"/>
              <a:ext cx="144" cy="3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3</a:t>
              </a:r>
            </a:p>
          </p:txBody>
        </p:sp>
      </p:grpSp>
      <p:grpSp>
        <p:nvGrpSpPr>
          <p:cNvPr id="59399" name="Group 37">
            <a:extLst>
              <a:ext uri="{FF2B5EF4-FFF2-40B4-BE49-F238E27FC236}">
                <a16:creationId xmlns:a16="http://schemas.microsoft.com/office/drawing/2014/main" id="{D7442931-CA06-4A67-8CE0-2657AB8DC3AA}"/>
              </a:ext>
            </a:extLst>
          </p:cNvPr>
          <p:cNvGrpSpPr>
            <a:grpSpLocks/>
          </p:cNvGrpSpPr>
          <p:nvPr/>
        </p:nvGrpSpPr>
        <p:grpSpPr bwMode="auto">
          <a:xfrm>
            <a:off x="2867025" y="3505200"/>
            <a:ext cx="2162175" cy="639763"/>
            <a:chOff x="1806" y="2208"/>
            <a:chExt cx="1362" cy="403"/>
          </a:xfrm>
        </p:grpSpPr>
        <p:sp>
          <p:nvSpPr>
            <p:cNvPr id="59415" name="Rectangle 17">
              <a:extLst>
                <a:ext uri="{FF2B5EF4-FFF2-40B4-BE49-F238E27FC236}">
                  <a16:creationId xmlns:a16="http://schemas.microsoft.com/office/drawing/2014/main" id="{E69F9849-8515-47FA-A060-4E127E43E5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7" y="2237"/>
              <a:ext cx="1361" cy="352"/>
            </a:xfrm>
            <a:prstGeom prst="rect">
              <a:avLst/>
            </a:prstGeom>
            <a:solidFill>
              <a:srgbClr val="CCECFF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59416" name="Text Box 18">
              <a:extLst>
                <a:ext uri="{FF2B5EF4-FFF2-40B4-BE49-F238E27FC236}">
                  <a16:creationId xmlns:a16="http://schemas.microsoft.com/office/drawing/2014/main" id="{A1A3BDAB-C3F3-4403-A0EE-0E4710C82B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02" y="2208"/>
              <a:ext cx="1020" cy="4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Relocatable</a:t>
              </a:r>
              <a:br>
                <a:rPr kumimoji="0" lang="en-US" altLang="zh-CN" sz="1800" b="1"/>
              </a:br>
              <a:r>
                <a:rPr kumimoji="0" lang="en-US" altLang="zh-CN" sz="1800" b="1"/>
                <a:t>Machine Code</a:t>
              </a:r>
            </a:p>
          </p:txBody>
        </p:sp>
        <p:sp>
          <p:nvSpPr>
            <p:cNvPr id="59417" name="Text Box 19">
              <a:extLst>
                <a:ext uri="{FF2B5EF4-FFF2-40B4-BE49-F238E27FC236}">
                  <a16:creationId xmlns:a16="http://schemas.microsoft.com/office/drawing/2014/main" id="{E31927AE-99C0-44B0-AE57-8C53F120C8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06" y="2238"/>
              <a:ext cx="146" cy="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4</a:t>
              </a:r>
            </a:p>
          </p:txBody>
        </p:sp>
      </p:grpSp>
      <p:grpSp>
        <p:nvGrpSpPr>
          <p:cNvPr id="59400" name="Group 20">
            <a:extLst>
              <a:ext uri="{FF2B5EF4-FFF2-40B4-BE49-F238E27FC236}">
                <a16:creationId xmlns:a16="http://schemas.microsoft.com/office/drawing/2014/main" id="{8CD48B55-E6D6-441D-9577-CBDDF3107953}"/>
              </a:ext>
            </a:extLst>
          </p:cNvPr>
          <p:cNvGrpSpPr>
            <a:grpSpLocks/>
          </p:cNvGrpSpPr>
          <p:nvPr/>
        </p:nvGrpSpPr>
        <p:grpSpPr bwMode="auto">
          <a:xfrm>
            <a:off x="2819400" y="4357688"/>
            <a:ext cx="2162175" cy="681037"/>
            <a:chOff x="1965" y="3282"/>
            <a:chExt cx="1362" cy="506"/>
          </a:xfrm>
        </p:grpSpPr>
        <p:sp>
          <p:nvSpPr>
            <p:cNvPr id="59412" name="Rectangle 21">
              <a:extLst>
                <a:ext uri="{FF2B5EF4-FFF2-40B4-BE49-F238E27FC236}">
                  <a16:creationId xmlns:a16="http://schemas.microsoft.com/office/drawing/2014/main" id="{71E5F222-89F0-404A-96CB-04F2890685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6" y="3283"/>
              <a:ext cx="1361" cy="444"/>
            </a:xfrm>
            <a:prstGeom prst="rect">
              <a:avLst/>
            </a:prstGeom>
            <a:solidFill>
              <a:srgbClr val="CCECFF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59413" name="Text Box 22">
              <a:extLst>
                <a:ext uri="{FF2B5EF4-FFF2-40B4-BE49-F238E27FC236}">
                  <a16:creationId xmlns:a16="http://schemas.microsoft.com/office/drawing/2014/main" id="{4C3321A1-FC3B-41EB-B8D4-0DE3D02FE0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1" y="3311"/>
              <a:ext cx="1020" cy="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Loader Link/Editor</a:t>
              </a:r>
            </a:p>
          </p:txBody>
        </p:sp>
        <p:sp>
          <p:nvSpPr>
            <p:cNvPr id="59414" name="Text Box 23">
              <a:extLst>
                <a:ext uri="{FF2B5EF4-FFF2-40B4-BE49-F238E27FC236}">
                  <a16:creationId xmlns:a16="http://schemas.microsoft.com/office/drawing/2014/main" id="{1FE538F9-FFFE-4506-AB23-4E2848FFE3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5" y="3282"/>
              <a:ext cx="146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5</a:t>
              </a:r>
            </a:p>
          </p:txBody>
        </p:sp>
      </p:grpSp>
      <p:sp>
        <p:nvSpPr>
          <p:cNvPr id="59401" name="Text Box 24">
            <a:extLst>
              <a:ext uri="{FF2B5EF4-FFF2-40B4-BE49-F238E27FC236}">
                <a16:creationId xmlns:a16="http://schemas.microsoft.com/office/drawing/2014/main" id="{D98A7E55-9A5D-4D2B-9DAC-FDCFFA1603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7563" y="5133975"/>
            <a:ext cx="188277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Executable</a:t>
            </a:r>
          </a:p>
        </p:txBody>
      </p:sp>
      <p:sp>
        <p:nvSpPr>
          <p:cNvPr id="59402" name="Line 25">
            <a:extLst>
              <a:ext uri="{FF2B5EF4-FFF2-40B4-BE49-F238E27FC236}">
                <a16:creationId xmlns:a16="http://schemas.microsoft.com/office/drawing/2014/main" id="{848E6D15-8E7D-4A9D-BA76-113652E73E13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2238" y="1431925"/>
            <a:ext cx="0" cy="2063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3" name="Line 26">
            <a:extLst>
              <a:ext uri="{FF2B5EF4-FFF2-40B4-BE49-F238E27FC236}">
                <a16:creationId xmlns:a16="http://schemas.microsoft.com/office/drawing/2014/main" id="{CA936E66-C8D3-41C7-B467-439AC2E6D439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2238" y="2103438"/>
            <a:ext cx="0" cy="1555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4" name="Line 27">
            <a:extLst>
              <a:ext uri="{FF2B5EF4-FFF2-40B4-BE49-F238E27FC236}">
                <a16:creationId xmlns:a16="http://schemas.microsoft.com/office/drawing/2014/main" id="{576A0A0D-CB99-4850-9597-095439AE269C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2238" y="2724150"/>
            <a:ext cx="0" cy="1539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5" name="Line 28">
            <a:extLst>
              <a:ext uri="{FF2B5EF4-FFF2-40B4-BE49-F238E27FC236}">
                <a16:creationId xmlns:a16="http://schemas.microsoft.com/office/drawing/2014/main" id="{82DBB0C2-5BAA-407A-A26C-A8DA845A8BCA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2238" y="3343275"/>
            <a:ext cx="0" cy="2079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6" name="Line 29">
            <a:extLst>
              <a:ext uri="{FF2B5EF4-FFF2-40B4-BE49-F238E27FC236}">
                <a16:creationId xmlns:a16="http://schemas.microsoft.com/office/drawing/2014/main" id="{8F904BC6-4DA9-4F5D-85CB-F483F0EE3523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2238" y="4103688"/>
            <a:ext cx="0" cy="260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7" name="Line 30">
            <a:extLst>
              <a:ext uri="{FF2B5EF4-FFF2-40B4-BE49-F238E27FC236}">
                <a16:creationId xmlns:a16="http://schemas.microsoft.com/office/drawing/2014/main" id="{9620E706-0DF2-4895-A9F1-CCF47C43B51D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2238" y="4965700"/>
            <a:ext cx="0" cy="2063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59408" name="Group 38">
            <a:extLst>
              <a:ext uri="{FF2B5EF4-FFF2-40B4-BE49-F238E27FC236}">
                <a16:creationId xmlns:a16="http://schemas.microsoft.com/office/drawing/2014/main" id="{85D80C1E-C63F-4FB0-8494-30A58C94BCD4}"/>
              </a:ext>
            </a:extLst>
          </p:cNvPr>
          <p:cNvGrpSpPr>
            <a:grpSpLocks/>
          </p:cNvGrpSpPr>
          <p:nvPr/>
        </p:nvGrpSpPr>
        <p:grpSpPr bwMode="auto">
          <a:xfrm>
            <a:off x="5567363" y="4164013"/>
            <a:ext cx="1676400" cy="944562"/>
            <a:chOff x="3507" y="2623"/>
            <a:chExt cx="1056" cy="595"/>
          </a:xfrm>
        </p:grpSpPr>
        <p:sp>
          <p:nvSpPr>
            <p:cNvPr id="59410" name="Rectangle 32">
              <a:extLst>
                <a:ext uri="{FF2B5EF4-FFF2-40B4-BE49-F238E27FC236}">
                  <a16:creationId xmlns:a16="http://schemas.microsoft.com/office/drawing/2014/main" id="{8E10AD69-26BA-4464-B890-33893A4336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7" y="2623"/>
              <a:ext cx="1056" cy="587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59411" name="Text Box 33">
              <a:extLst>
                <a:ext uri="{FF2B5EF4-FFF2-40B4-BE49-F238E27FC236}">
                  <a16:creationId xmlns:a16="http://schemas.microsoft.com/office/drawing/2014/main" id="{4C5CDF85-1C41-41D8-A796-1BCAC27C06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99" y="2640"/>
              <a:ext cx="872" cy="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Library,</a:t>
              </a:r>
              <a:br>
                <a:rPr kumimoji="0" lang="en-US" altLang="zh-CN" sz="1800" b="1"/>
              </a:br>
              <a:r>
                <a:rPr kumimoji="0" lang="en-US" altLang="zh-CN" sz="1800" b="1"/>
                <a:t>relocatable object files</a:t>
              </a:r>
            </a:p>
          </p:txBody>
        </p:sp>
      </p:grpSp>
      <p:sp>
        <p:nvSpPr>
          <p:cNvPr id="59409" name="Line 34">
            <a:extLst>
              <a:ext uri="{FF2B5EF4-FFF2-40B4-BE49-F238E27FC236}">
                <a16:creationId xmlns:a16="http://schemas.microsoft.com/office/drawing/2014/main" id="{95519D38-B4D4-4963-BE66-01194D02E81A}"/>
              </a:ext>
            </a:extLst>
          </p:cNvPr>
          <p:cNvSpPr>
            <a:spLocks noChangeShapeType="1"/>
          </p:cNvSpPr>
          <p:nvPr/>
        </p:nvSpPr>
        <p:spPr bwMode="auto">
          <a:xfrm>
            <a:off x="4978400" y="4518025"/>
            <a:ext cx="588963" cy="33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4897F9E-B6CE-4E15-8295-A6E3A63AD8D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048120" y="1938960"/>
              <a:ext cx="1628280" cy="2097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4897F9E-B6CE-4E15-8295-A6E3A63AD8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38760" y="1929600"/>
                <a:ext cx="1647000" cy="2116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6C81026-FAC8-44C1-AF75-CD8B911467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929"/>
    </mc:Choice>
    <mc:Fallback xmlns="">
      <p:transition spd="slow" advTm="150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4E139DCB-125E-4ED4-A124-FA6EBDB68D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第二次扫描</a:t>
            </a:r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8575A0D5-3372-4D08-B986-6159F0B302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eaLnBrk="1" hangingPunct="1"/>
            <a:r>
              <a:rPr lang="zh-CN" altLang="en-US"/>
              <a:t>第二次</a:t>
            </a:r>
          </a:p>
          <a:p>
            <a:pPr lvl="1" eaLnBrk="1" hangingPunct="1"/>
            <a:r>
              <a:rPr lang="zh-CN" altLang="en-US"/>
              <a:t>指令</a:t>
            </a:r>
            <a:r>
              <a:rPr lang="zh-CN" altLang="en-US">
                <a:sym typeface="Wingdings" panose="05000000000000000000" pitchFamily="2" charset="2"/>
              </a:rPr>
              <a:t>二进制序列，标识符内存地址</a:t>
            </a: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产生可重定位机器码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sz="2400" b="1"/>
              <a:t>0001 01 00 00000000 *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sz="2400" b="1"/>
              <a:t>0011 01 10 00000010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sz="2400" b="1"/>
              <a:t>0010 01 00 00000100 *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AFD6100-C2DD-41EE-9D76-D6F0E31014F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49160" y="2952360"/>
              <a:ext cx="2249640" cy="13165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AFD6100-C2DD-41EE-9D76-D6F0E31014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39800" y="2943000"/>
                <a:ext cx="2268360" cy="1335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27B71F4-12F8-47BD-B3BE-C9A4833AD2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69"/>
    </mc:Choice>
    <mc:Fallback xmlns="">
      <p:transition spd="slow" advTm="120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41EF7FC4-7004-445B-BB65-F0A8100BC5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1.4.4  </a:t>
            </a:r>
            <a:r>
              <a:rPr lang="zh-CN" altLang="en-US"/>
              <a:t>加载器和连接器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6721FAF5-9088-421F-A4CE-C545EEFFEF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eaLnBrk="1" hangingPunct="1"/>
            <a:r>
              <a:rPr lang="zh-CN" altLang="en-US"/>
              <a:t>加载器：修改可重定位机器码中地址（加上加载地址），装载到指定内存位置，若加载内存地址</a:t>
            </a:r>
            <a:r>
              <a:rPr lang="en-US" altLang="zh-CN"/>
              <a:t>L=00001111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sz="2400" b="1"/>
              <a:t>0001 01 00 00001111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sz="2400" b="1"/>
              <a:t>0011 01 10 00000010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sz="2400" b="1"/>
              <a:t>0010 01 00 00010011</a:t>
            </a:r>
            <a:endParaRPr lang="en-US" altLang="zh-CN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EB44AB5-A8C9-4380-804A-D809EE7445A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554640" y="2813760"/>
              <a:ext cx="3889440" cy="15343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EB44AB5-A8C9-4380-804A-D809EE7445A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45280" y="2804400"/>
                <a:ext cx="3908160" cy="155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CF9232D-95F6-4DD1-97FA-91DF655A38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67"/>
    </mc:Choice>
    <mc:Fallback xmlns="">
      <p:transition spd="slow" advTm="45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A98845A6-D391-48F2-9968-5D0E74B4B7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加载器和连接器</a:t>
            </a:r>
          </a:p>
        </p:txBody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9323F157-0F68-4A58-AF78-E79FD0ED56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eaLnBrk="1" hangingPunct="1"/>
            <a:r>
              <a:rPr lang="zh-CN" altLang="en-US"/>
              <a:t>连接器：将多个可重定位机器码文件组合为单一程序</a:t>
            </a:r>
          </a:p>
          <a:p>
            <a:pPr lvl="1" eaLnBrk="1" hangingPunct="1"/>
            <a:r>
              <a:rPr lang="zh-CN" altLang="en-US"/>
              <a:t>解决外部引用（变量、函数）</a:t>
            </a:r>
          </a:p>
          <a:p>
            <a:pPr lvl="1" eaLnBrk="1" hangingPunct="1"/>
            <a:r>
              <a:rPr lang="zh-CN" altLang="en-US"/>
              <a:t>输出符号表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472CBE7-A2DD-4810-952E-BE18D4FA700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15440" y="2149200"/>
              <a:ext cx="5688720" cy="3537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472CBE7-A2DD-4810-952E-BE18D4FA70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06080" y="2139840"/>
                <a:ext cx="5707440" cy="3556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211DCC4-7596-409B-8AA4-A7D6853882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919"/>
    </mc:Choice>
    <mc:Fallback xmlns="">
      <p:transition spd="slow" advTm="66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9EAA9BCD-2742-499E-9048-EAA7AB855A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程序处理流程例</a:t>
            </a:r>
            <a:r>
              <a:rPr lang="en-US" altLang="zh-CN"/>
              <a:t>——Fibonacci</a:t>
            </a:r>
            <a:endParaRPr lang="zh-CN" altLang="en-US"/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141560D6-AD0C-4E8D-B92B-9F0602DAF1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int a, b, i, t,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int main()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a =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b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i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cin &gt;&gt;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while (i &lt; n)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	t =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	b = a +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	a = t;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	i = i + 1;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return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zh-CN" sz="160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3627434-89B6-49DA-B3FA-E3D822E043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41"/>
    </mc:Choice>
    <mc:Fallback xmlns="">
      <p:transition spd="slow" advTm="35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6E683887-1A11-42F6-9D43-96C48C1963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Fibonacci</a:t>
            </a:r>
            <a:r>
              <a:rPr lang="zh-CN" altLang="en-US"/>
              <a:t>数列程序预处理结果</a:t>
            </a:r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A3B9B9BE-E780-45C2-91A3-7D60676040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# 1 ".\\fibs.cpp"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# 1 "&lt;built-in&gt;"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# 1 "&lt;command-line&gt;"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# 1 ".\\fibs.cpp"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int a, b, i, t,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int main()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zh-CN" sz="1600"/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a =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b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i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while (i &lt; n)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 t =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 b = a +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 a = t;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 i = i + 1;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 return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}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D9C76E3-2F00-4C13-A22D-5DBB10A497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72"/>
    </mc:Choice>
    <mc:Fallback xmlns="">
      <p:transition spd="slow" advTm="27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6F09D0A5-3A86-4EDE-B58A-03D7EDE07D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Fibonacci</a:t>
            </a:r>
            <a:r>
              <a:rPr lang="zh-CN" altLang="en-US"/>
              <a:t>数列程序汇编码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0510BEE4-D729-412F-8565-93E41F09EE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.file	"fibs.cpp"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.globl	a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.bss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.align 4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a: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.space 4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.globl	b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.align 4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b: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.space 4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.globl	i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.align 4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i: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.space 4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.globl	t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.align 4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t: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.space 4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.globl	n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.align 4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n: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.space 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349B71-622C-495A-A970-9E23748E7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5963" y="2722563"/>
            <a:ext cx="2952750" cy="413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 err="1"/>
              <a:t>int</a:t>
            </a:r>
            <a:r>
              <a:rPr lang="en-US" altLang="zh-CN" sz="1600" kern="0" dirty="0"/>
              <a:t> a, b, 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, t,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 err="1"/>
              <a:t>int</a:t>
            </a:r>
            <a:r>
              <a:rPr lang="en-US" altLang="zh-CN" sz="1600" kern="0" dirty="0"/>
              <a:t> main()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a =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b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</a:t>
            </a:r>
            <a:r>
              <a:rPr lang="en-US" altLang="zh-CN" sz="1600" kern="0" dirty="0" err="1"/>
              <a:t>cin</a:t>
            </a:r>
            <a:r>
              <a:rPr lang="en-US" altLang="zh-CN" sz="1600" kern="0" dirty="0"/>
              <a:t> &gt;&gt;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while (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&lt; n)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t =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b = a +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a = t;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= 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+ 1;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return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endParaRPr lang="en-US" altLang="zh-CN" sz="1600" kern="0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3A581C2-698F-4867-B1F6-A4CA7E42509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48200" y="1916640"/>
              <a:ext cx="4209840" cy="4214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3A581C2-698F-4867-B1F6-A4CA7E4250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38840" y="1907280"/>
                <a:ext cx="4228560" cy="4232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17482C2-56BB-4AA3-8A78-2DBF1A9B238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548"/>
    </mc:Choice>
    <mc:Fallback xmlns="">
      <p:transition spd="slow" advTm="67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28E76081-0786-49D6-94F0-9729AD3F6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Fibonacci</a:t>
            </a:r>
            <a:r>
              <a:rPr lang="zh-CN" altLang="en-US"/>
              <a:t>数列程序汇编码（续）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5DC04B6B-491A-4055-84C7-1CD72CF51F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.def	__main;	.scl	2;	.type	32;	.endef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.text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.globl	main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.def	main;	.scl	2;	.type	32;	.endef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.seh_proc	main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main: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.LFB0: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pushq	%rbp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.seh_pushreg	%rbp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movq	%rsp, %rbp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.seh_setframe	%rbp, 0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subq	$32, %rsp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.seh_stackalloc	32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.seh_endprologue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call	__main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movl	$0, a(%rip)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movl	$1, b(%rip)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movl	$1, i(%rip)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B26FF7-DB57-466D-8F21-0E28A9876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5963" y="2722563"/>
            <a:ext cx="2952750" cy="413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 err="1"/>
              <a:t>int</a:t>
            </a:r>
            <a:r>
              <a:rPr lang="en-US" altLang="zh-CN" sz="1600" kern="0" dirty="0"/>
              <a:t> a, b, 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, t,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 err="1"/>
              <a:t>int</a:t>
            </a:r>
            <a:r>
              <a:rPr lang="en-US" altLang="zh-CN" sz="1600" kern="0" dirty="0"/>
              <a:t> main()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a =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b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</a:t>
            </a:r>
            <a:r>
              <a:rPr lang="en-US" altLang="zh-CN" sz="1600" kern="0" dirty="0" err="1"/>
              <a:t>cin</a:t>
            </a:r>
            <a:r>
              <a:rPr lang="en-US" altLang="zh-CN" sz="1600" kern="0" dirty="0"/>
              <a:t> &gt;&gt;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while (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&lt; n)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t =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b = a +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a = t;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= 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+ 1;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return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endParaRPr lang="en-US" altLang="zh-CN" sz="1600" kern="0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B5AE8E7-BB4D-44D5-8B59-34372DBAE85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29"/>
    </mc:Choice>
    <mc:Fallback xmlns="">
      <p:transition spd="slow" advTm="39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300" fill="hold"/>
                                        <p:tgtEl>
                                          <p:spTgt spid="7373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11" dur="300" fill="hold"/>
                                        <p:tgtEl>
                                          <p:spTgt spid="7373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12" dur="300" fill="hold"/>
                                        <p:tgtEl>
                                          <p:spTgt spid="7373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300" fill="hold"/>
                                        <p:tgtEl>
                                          <p:spTgt spid="7373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500" fill="hold"/>
                                        <p:tgtEl>
                                          <p:spTgt spid="7373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16" dur="500" fill="hold"/>
                                        <p:tgtEl>
                                          <p:spTgt spid="7373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7373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7373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500" fill="hold"/>
                                        <p:tgtEl>
                                          <p:spTgt spid="7373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7373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7373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7373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CF6DC68A-0FD9-4188-9FEE-5FCDFED781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Fibonacci</a:t>
            </a:r>
            <a:r>
              <a:rPr lang="zh-CN" altLang="en-US"/>
              <a:t>数列程序汇编码（续）</a:t>
            </a:r>
          </a:p>
        </p:txBody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E5EF0F5D-80DD-4EC2-990D-8036CC2EAE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.L3: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i(%rip), %edx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n(%rip), %eax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cmpl	%eax, %edx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jge	.L2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b(%rip), %eax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%eax, t(%rip)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a(%rip), %edx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b(%rip), %eax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addl	%edx, %eax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%eax, b(%rip)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t(%rip), %eax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%eax, a(%rip)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i(%rip), %eax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addl	$1, %eax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%eax, i(%rip)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jmp	.L3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.L2: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movl	$0, %eax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addq	$32, %rsp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popq	%rbp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ret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.seh_endproc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400"/>
              <a:t>	.ident	"GCC: (tdm64-1) 5.1.0"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DE20B7-A9DF-4078-9F80-36107BC139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51500" y="1557338"/>
            <a:ext cx="2952750" cy="413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 err="1"/>
              <a:t>int</a:t>
            </a:r>
            <a:r>
              <a:rPr lang="en-US" altLang="zh-CN" sz="1600" kern="0" dirty="0"/>
              <a:t> a, b, 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, t,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 err="1"/>
              <a:t>int</a:t>
            </a:r>
            <a:r>
              <a:rPr lang="en-US" altLang="zh-CN" sz="1600" kern="0" dirty="0"/>
              <a:t> main()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a =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b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</a:t>
            </a:r>
            <a:r>
              <a:rPr lang="en-US" altLang="zh-CN" sz="1600" kern="0" dirty="0" err="1"/>
              <a:t>cin</a:t>
            </a:r>
            <a:r>
              <a:rPr lang="en-US" altLang="zh-CN" sz="1600" kern="0" dirty="0"/>
              <a:t> &gt;&gt;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while (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&lt; n)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t =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b = a +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a = t;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	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= </a:t>
            </a:r>
            <a:r>
              <a:rPr lang="en-US" altLang="zh-CN" sz="1600" kern="0" dirty="0" err="1"/>
              <a:t>i</a:t>
            </a:r>
            <a:r>
              <a:rPr lang="en-US" altLang="zh-CN" sz="1600" kern="0" dirty="0"/>
              <a:t> + 1;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	return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r>
              <a:rPr lang="en-US" altLang="zh-CN" sz="1600" kern="0" dirty="0"/>
              <a:t>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  <a:defRPr/>
            </a:pPr>
            <a:endParaRPr lang="en-US" altLang="zh-CN" sz="1600" kern="0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9C68ACD-4C50-421B-9B82-EC68C1591BD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31200" y="2575440"/>
              <a:ext cx="1319760" cy="27547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9C68ACD-4C50-421B-9B82-EC68C1591BD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21840" y="2566080"/>
                <a:ext cx="1338480" cy="2773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8382A55-75CA-4648-93BD-A2C220B2A61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299"/>
    </mc:Choice>
    <mc:Fallback xmlns="">
      <p:transition spd="slow" advTm="66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74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74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74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74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29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500" fill="hold"/>
                                        <p:tgtEl>
                                          <p:spTgt spid="74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74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74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74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41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47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47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47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47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500" fill="hold"/>
                                        <p:tgtEl>
                                          <p:spTgt spid="747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53" dur="500" fill="hold"/>
                                        <p:tgtEl>
                                          <p:spTgt spid="747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747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747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500" fill="hold"/>
                                        <p:tgtEl>
                                          <p:spTgt spid="747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747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747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747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500" fill="hold"/>
                                        <p:tgtEl>
                                          <p:spTgt spid="747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747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747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747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500" fill="hold"/>
                                        <p:tgtEl>
                                          <p:spTgt spid="747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7" dur="500" fill="hold"/>
                                        <p:tgtEl>
                                          <p:spTgt spid="747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8" dur="500" fill="hold"/>
                                        <p:tgtEl>
                                          <p:spTgt spid="747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747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500" fill="hold"/>
                                        <p:tgtEl>
                                          <p:spTgt spid="747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747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747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747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89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0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5" dur="500" fill="hold"/>
                                        <p:tgtEl>
                                          <p:spTgt spid="747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96" dur="500" fill="hold"/>
                                        <p:tgtEl>
                                          <p:spTgt spid="747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7" dur="500" fill="hold"/>
                                        <p:tgtEl>
                                          <p:spTgt spid="747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747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0" dur="500" fill="hold"/>
                                        <p:tgtEl>
                                          <p:spTgt spid="7475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01" dur="500" fill="hold"/>
                                        <p:tgtEl>
                                          <p:spTgt spid="7475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2" dur="500" fill="hold"/>
                                        <p:tgtEl>
                                          <p:spTgt spid="7475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7475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7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08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0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4" dur="500" fill="hold"/>
                                        <p:tgtEl>
                                          <p:spTgt spid="7475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15" dur="500" fill="hold"/>
                                        <p:tgtEl>
                                          <p:spTgt spid="7475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7475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7" dur="500" fill="hold"/>
                                        <p:tgtEl>
                                          <p:spTgt spid="7475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9" dur="500" fill="hold"/>
                                        <p:tgtEl>
                                          <p:spTgt spid="7475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20" dur="500" fill="hold"/>
                                        <p:tgtEl>
                                          <p:spTgt spid="7475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1" dur="500" fill="hold"/>
                                        <p:tgtEl>
                                          <p:spTgt spid="7475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2" dur="500" fill="hold"/>
                                        <p:tgtEl>
                                          <p:spTgt spid="7475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4" dur="500" fill="hold"/>
                                        <p:tgtEl>
                                          <p:spTgt spid="7475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25" dur="500" fill="hold"/>
                                        <p:tgtEl>
                                          <p:spTgt spid="7475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6" dur="500" fill="hold"/>
                                        <p:tgtEl>
                                          <p:spTgt spid="7475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7475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 nodeType="clickPar">
                      <p:stCondLst>
                        <p:cond delay="indefinite"/>
                      </p:stCondLst>
                      <p:childTnLst>
                        <p:par>
                          <p:cTn id="1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32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3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 nodeType="clickPar">
                      <p:stCondLst>
                        <p:cond delay="indefinite"/>
                      </p:stCondLst>
                      <p:childTnLst>
                        <p:par>
                          <p:cTn id="1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7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" dur="500" fill="hold"/>
                                        <p:tgtEl>
                                          <p:spTgt spid="7475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39" dur="500" fill="hold"/>
                                        <p:tgtEl>
                                          <p:spTgt spid="7475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7475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1" dur="500" fill="hold"/>
                                        <p:tgtEl>
                                          <p:spTgt spid="7475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 nodeType="clickPar">
                      <p:stCondLst>
                        <p:cond delay="indefinite"/>
                      </p:stCondLst>
                      <p:childTnLst>
                        <p:par>
                          <p:cTn id="1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5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971BA84-5E79-4663-B9A9-C6C599A7FD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Fibonacci</a:t>
            </a:r>
            <a:r>
              <a:rPr lang="zh-CN" altLang="en-US"/>
              <a:t>数列程序二进制码</a:t>
            </a:r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99F6FDB7-A053-402D-B2FB-8ECCFB8A7D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zh-CN" sz="1400"/>
          </a:p>
        </p:txBody>
      </p:sp>
      <p:pic>
        <p:nvPicPr>
          <p:cNvPr id="76804" name="图片 1">
            <a:extLst>
              <a:ext uri="{FF2B5EF4-FFF2-40B4-BE49-F238E27FC236}">
                <a16:creationId xmlns:a16="http://schemas.microsoft.com/office/drawing/2014/main" id="{E10987AA-E0E5-42DB-B852-04B3E14443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484313"/>
            <a:ext cx="4484688" cy="464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6805" name="图片 2">
            <a:extLst>
              <a:ext uri="{FF2B5EF4-FFF2-40B4-BE49-F238E27FC236}">
                <a16:creationId xmlns:a16="http://schemas.microsoft.com/office/drawing/2014/main" id="{3954A700-B994-4278-A97B-8F769BE50D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438" y="1484313"/>
            <a:ext cx="4403725" cy="464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C92C78D-38B7-487E-A425-6F6774940FB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194320" y="2773800"/>
              <a:ext cx="304200" cy="896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C92C78D-38B7-487E-A425-6F6774940F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84960" y="2764440"/>
                <a:ext cx="322920" cy="1083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8568A42-07A2-44FA-9DC7-741B00D0AB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666"/>
    </mc:Choice>
    <mc:Fallback xmlns="">
      <p:transition spd="slow" advTm="73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EBCE297C-9287-4297-90F4-9C3CCDDFB5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用</a:t>
            </a:r>
            <a:r>
              <a:rPr lang="en-US" altLang="zh-CN"/>
              <a:t>nm</a:t>
            </a:r>
            <a:r>
              <a:rPr lang="zh-CN" altLang="en-US"/>
              <a:t>查看二进制码中名字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85B18872-CF74-466C-8D83-DBA419C822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zh-CN" sz="1400"/>
          </a:p>
        </p:txBody>
      </p:sp>
      <p:pic>
        <p:nvPicPr>
          <p:cNvPr id="77828" name="图片 3">
            <a:extLst>
              <a:ext uri="{FF2B5EF4-FFF2-40B4-BE49-F238E27FC236}">
                <a16:creationId xmlns:a16="http://schemas.microsoft.com/office/drawing/2014/main" id="{84DAF883-5736-46D5-9AA8-A2256AA8E6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688" y="1371600"/>
            <a:ext cx="6403975" cy="172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829" name="图片 5">
            <a:extLst>
              <a:ext uri="{FF2B5EF4-FFF2-40B4-BE49-F238E27FC236}">
                <a16:creationId xmlns:a16="http://schemas.microsoft.com/office/drawing/2014/main" id="{A7995BAD-B3AA-4023-92E6-4C44690924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938" y="3343275"/>
            <a:ext cx="6318250" cy="351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D7325D4-A4C6-4365-9861-3FE23711E8D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43480" y="1141560"/>
              <a:ext cx="1334880" cy="1927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D7325D4-A4C6-4365-9861-3FE23711E8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34120" y="1132200"/>
                <a:ext cx="1353600" cy="1946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71E9012-A73A-409B-9DE2-7FE3445890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27"/>
    </mc:Choice>
    <mc:Fallback xmlns="">
      <p:transition spd="slow" advTm="29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4338D523-6728-46F9-A945-3769271E14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1.4 </a:t>
            </a:r>
            <a:r>
              <a:rPr lang="zh-CN" altLang="en-US"/>
              <a:t>关系密切的软件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CDD8CA01-57B7-4C3A-A60A-685CF55BF7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marL="609600" indent="-609600" eaLnBrk="1" hangingPunct="1"/>
            <a:r>
              <a:rPr lang="en-US" altLang="zh-CN" sz="2800"/>
              <a:t>1.4.1  </a:t>
            </a:r>
            <a:r>
              <a:rPr lang="zh-CN" altLang="en-US" sz="2800"/>
              <a:t>预处理器（</a:t>
            </a:r>
            <a:r>
              <a:rPr lang="en-US" altLang="zh-CN" sz="2800">
                <a:solidFill>
                  <a:schemeClr val="hlink"/>
                </a:solidFill>
              </a:rPr>
              <a:t>preprocessor</a:t>
            </a:r>
            <a:r>
              <a:rPr lang="en-US" altLang="zh-CN" sz="2800"/>
              <a:t>)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>
                <a:solidFill>
                  <a:srgbClr val="3333CC"/>
                </a:solidFill>
              </a:rPr>
              <a:t>宏的处理（</a:t>
            </a:r>
            <a:r>
              <a:rPr lang="en-US" altLang="zh-CN" sz="2800">
                <a:solidFill>
                  <a:schemeClr val="hlink"/>
                </a:solidFill>
              </a:rPr>
              <a:t>macro processing</a:t>
            </a:r>
            <a:r>
              <a:rPr lang="zh-CN" altLang="en-US" sz="2800">
                <a:solidFill>
                  <a:srgbClr val="3333CC"/>
                </a:solidFill>
              </a:rPr>
              <a:t>）</a:t>
            </a:r>
          </a:p>
          <a:p>
            <a:pPr marL="609600" indent="-609600" eaLnBrk="1" hangingPunct="1"/>
            <a:r>
              <a:rPr lang="zh-CN" altLang="en-US" sz="2800"/>
              <a:t>定义宏：名、体、形参</a:t>
            </a:r>
          </a:p>
          <a:p>
            <a:pPr marL="609600" indent="-609600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#define </a:t>
            </a:r>
            <a:r>
              <a:rPr kumimoji="0" lang="zh-CN" altLang="en-US" sz="2400" b="1"/>
              <a:t>：</a:t>
            </a:r>
            <a:r>
              <a:rPr kumimoji="0" lang="en-US" altLang="zh-CN" sz="2400" b="1"/>
              <a:t>C</a:t>
            </a:r>
            <a:r>
              <a:rPr kumimoji="0" lang="zh-CN" altLang="en-US" sz="2400" b="1"/>
              <a:t>、</a:t>
            </a:r>
            <a:r>
              <a:rPr kumimoji="0" lang="en-US" altLang="zh-CN" sz="2400" b="1"/>
              <a:t>C++</a:t>
            </a:r>
            <a:r>
              <a:rPr kumimoji="0" lang="zh-CN" altLang="en-US" sz="2400" b="1"/>
              <a:t>方式</a:t>
            </a:r>
            <a:br>
              <a:rPr kumimoji="0" lang="zh-CN" altLang="en-US" sz="2400" b="1"/>
            </a:br>
            <a:r>
              <a:rPr kumimoji="0" lang="en-US" altLang="zh-CN" sz="2400" b="1"/>
              <a:t>#define  X  3</a:t>
            </a:r>
            <a:br>
              <a:rPr kumimoji="0" lang="en-US" altLang="zh-CN" sz="2400" b="1"/>
            </a:br>
            <a:r>
              <a:rPr kumimoji="0" lang="en-US" altLang="zh-CN" sz="2400" b="1"/>
              <a:t>#define  Y  A*B+C</a:t>
            </a:r>
            <a:br>
              <a:rPr kumimoji="0" lang="en-US" altLang="zh-CN" sz="2400" b="1"/>
            </a:br>
            <a:r>
              <a:rPr kumimoji="0" lang="en-US" altLang="zh-CN" sz="2400" b="1"/>
              <a:t>#define  Z  getchar()</a:t>
            </a:r>
            <a:endParaRPr lang="en-US" altLang="zh-CN" sz="2800"/>
          </a:p>
          <a:p>
            <a:pPr marL="609600" indent="-609600" eaLnBrk="1" hangingPunct="1"/>
            <a:r>
              <a:rPr lang="zh-CN" altLang="en-US" sz="2800"/>
              <a:t>使用宏：名、实参</a:t>
            </a:r>
          </a:p>
          <a:p>
            <a:pPr marL="609600" indent="-609600" eaLnBrk="1" hangingPunct="1"/>
            <a:r>
              <a:rPr lang="zh-CN" altLang="en-US" sz="2800"/>
              <a:t>编译之前用宏体</a:t>
            </a:r>
            <a:r>
              <a:rPr lang="zh-CN" altLang="en-US" sz="2800">
                <a:solidFill>
                  <a:schemeClr val="hlink"/>
                </a:solidFill>
              </a:rPr>
              <a:t>文本代替</a:t>
            </a:r>
            <a:r>
              <a:rPr lang="zh-CN" altLang="en-US" sz="2800"/>
              <a:t>宏调用（实参代替形参）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266D65B-5EAC-47A5-BFED-4D45A1CAD24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29600" y="271080"/>
              <a:ext cx="7175160" cy="53780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266D65B-5EAC-47A5-BFED-4D45A1CAD2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0240" y="261720"/>
                <a:ext cx="7193880" cy="5396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460E2D3-27A1-41FA-BDED-F8CBB7C421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343"/>
    </mc:Choice>
    <mc:Fallback xmlns="">
      <p:transition spd="slow" advTm="299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00BC385C-9E87-434D-95FA-5F8B1B81D3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用</a:t>
            </a:r>
            <a:r>
              <a:rPr lang="en-US" altLang="zh-CN"/>
              <a:t>objdump</a:t>
            </a:r>
            <a:r>
              <a:rPr lang="zh-CN" altLang="en-US"/>
              <a:t>查看二进制码中的段</a:t>
            </a:r>
          </a:p>
        </p:txBody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0B4148BE-5B12-4A43-A267-97F3728B13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zh-CN" sz="1400"/>
          </a:p>
        </p:txBody>
      </p:sp>
      <p:pic>
        <p:nvPicPr>
          <p:cNvPr id="78852" name="图片 4">
            <a:extLst>
              <a:ext uri="{FF2B5EF4-FFF2-40B4-BE49-F238E27FC236}">
                <a16:creationId xmlns:a16="http://schemas.microsoft.com/office/drawing/2014/main" id="{5B4E56BF-BA84-4273-B806-72FD0FA16A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688" y="1371600"/>
            <a:ext cx="6067425" cy="241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0CF78B9-20BC-4A60-8DFF-CD08199D964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04000" y="1037160"/>
              <a:ext cx="2252160" cy="16624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0CF78B9-20BC-4A60-8DFF-CD08199D96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94640" y="1027800"/>
                <a:ext cx="2270880" cy="1681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5C029AA-3C6E-410A-A3AE-2DA90DE028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57"/>
    </mc:Choice>
    <mc:Fallback xmlns="">
      <p:transition spd="slow" advTm="24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778F78B7-424C-4CA4-9E6C-3E9D50FE8E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用</a:t>
            </a:r>
            <a:r>
              <a:rPr lang="en-US" altLang="zh-CN"/>
              <a:t>objdump</a:t>
            </a:r>
            <a:r>
              <a:rPr lang="zh-CN" altLang="en-US"/>
              <a:t>反汇编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E9E990C7-6D12-4A43-96A3-F722EABAE1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zh-CN" sz="1400"/>
          </a:p>
        </p:txBody>
      </p:sp>
      <p:pic>
        <p:nvPicPr>
          <p:cNvPr id="79876" name="图片 2">
            <a:extLst>
              <a:ext uri="{FF2B5EF4-FFF2-40B4-BE49-F238E27FC236}">
                <a16:creationId xmlns:a16="http://schemas.microsoft.com/office/drawing/2014/main" id="{4C91DD54-CD1B-44A1-9F52-950217950A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688" y="1235075"/>
            <a:ext cx="6057900" cy="560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27BB69E-F36C-4F25-8B39-F4972CB5DC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66"/>
    </mc:Choice>
    <mc:Fallback xmlns="">
      <p:transition spd="slow" advTm="23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CC65D68D-DAB5-49A7-B24C-348CFEA6CB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查看</a:t>
            </a:r>
            <a:r>
              <a:rPr lang="en-US" altLang="zh-CN"/>
              <a:t>EXE</a:t>
            </a:r>
            <a:r>
              <a:rPr lang="zh-CN" altLang="en-US"/>
              <a:t>文件引用的外部函数</a:t>
            </a:r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29EBACBF-79B4-47A3-B07B-F42BFD8A09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zh-CN" sz="1400"/>
          </a:p>
        </p:txBody>
      </p:sp>
      <p:pic>
        <p:nvPicPr>
          <p:cNvPr id="80900" name="图片 1">
            <a:extLst>
              <a:ext uri="{FF2B5EF4-FFF2-40B4-BE49-F238E27FC236}">
                <a16:creationId xmlns:a16="http://schemas.microsoft.com/office/drawing/2014/main" id="{55F13083-4142-42A3-A19F-05B4A8E2A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688" y="1249363"/>
            <a:ext cx="6200775" cy="560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90A4BE6-06B1-4A3B-8617-2068689E23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09"/>
    </mc:Choice>
    <mc:Fallback xmlns="">
      <p:transition spd="slow" advTm="42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DB0E9DA6-A0AB-4057-8D66-02BC6873BF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1.5  </a:t>
            </a:r>
            <a:r>
              <a:rPr lang="zh-CN" altLang="en-US"/>
              <a:t>编译器各阶段的组合</a:t>
            </a:r>
          </a:p>
        </p:txBody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0309DA39-32B0-49D0-AE25-C1C56808B9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eaLnBrk="1" hangingPunct="1"/>
            <a:r>
              <a:rPr lang="en-US" altLang="zh-CN"/>
              <a:t>1.5.1  </a:t>
            </a:r>
            <a:r>
              <a:rPr lang="zh-CN" altLang="en-US"/>
              <a:t>前端（</a:t>
            </a:r>
            <a:r>
              <a:rPr lang="en-US" altLang="zh-CN">
                <a:solidFill>
                  <a:schemeClr val="hlink"/>
                </a:solidFill>
              </a:rPr>
              <a:t>front end</a:t>
            </a:r>
            <a:r>
              <a:rPr lang="zh-CN" altLang="en-US"/>
              <a:t>）</a:t>
            </a:r>
          </a:p>
          <a:p>
            <a:pPr lvl="1" eaLnBrk="1" hangingPunct="1"/>
            <a:r>
              <a:rPr lang="zh-CN" altLang="en-US"/>
              <a:t>主要依赖源语言，很大程度与目标机器无关</a:t>
            </a:r>
          </a:p>
          <a:p>
            <a:pPr lvl="1" eaLnBrk="1" hangingPunct="1"/>
            <a:r>
              <a:rPr lang="zh-CN" altLang="en-US"/>
              <a:t>词法分析、语法分析、符号表的创建、语义分析、中间代码的生成、部分代码优化、错误处理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A5E0DFD-C4CD-4066-9532-3932FD134DC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46760" y="2924280"/>
              <a:ext cx="2734920" cy="986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A5E0DFD-C4CD-4066-9532-3932FD134D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37400" y="2914920"/>
                <a:ext cx="2753640" cy="1173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E154FF8-C95C-404A-B86B-709C955C4E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377"/>
    </mc:Choice>
    <mc:Fallback xmlns="">
      <p:transition spd="slow" advTm="62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CD11DF6B-AE93-442C-AC4C-032CF9A4FE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后端</a:t>
            </a:r>
          </a:p>
        </p:txBody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32D540C8-3A1F-4146-9A0D-65EBE693D2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eaLnBrk="1" hangingPunct="1"/>
            <a:r>
              <a:rPr lang="zh-CN" altLang="en-US"/>
              <a:t>后端（</a:t>
            </a:r>
            <a:r>
              <a:rPr lang="en-US" altLang="zh-CN">
                <a:solidFill>
                  <a:schemeClr val="hlink"/>
                </a:solidFill>
              </a:rPr>
              <a:t>back end</a:t>
            </a:r>
            <a:r>
              <a:rPr lang="zh-CN" altLang="en-US"/>
              <a:t>）</a:t>
            </a:r>
          </a:p>
          <a:p>
            <a:pPr lvl="1" eaLnBrk="1" hangingPunct="1"/>
            <a:r>
              <a:rPr lang="zh-CN" altLang="en-US"/>
              <a:t>只依赖目标机器、中间代码，不依赖源语言</a:t>
            </a:r>
          </a:p>
          <a:p>
            <a:pPr lvl="1" eaLnBrk="1" hangingPunct="1"/>
            <a:r>
              <a:rPr lang="zh-CN" altLang="en-US"/>
              <a:t>代码优化、代码生成</a:t>
            </a:r>
          </a:p>
          <a:p>
            <a:pPr eaLnBrk="1" hangingPunct="1"/>
            <a:r>
              <a:rPr lang="zh-CN" altLang="en-US"/>
              <a:t>单前端，多后端</a:t>
            </a:r>
          </a:p>
          <a:p>
            <a:pPr eaLnBrk="1" hangingPunct="1"/>
            <a:r>
              <a:rPr lang="zh-CN" altLang="en-US"/>
              <a:t>多前端，单后端，</a:t>
            </a:r>
            <a:r>
              <a:rPr lang="en-US" altLang="zh-CN"/>
              <a:t>.NET MSIL</a:t>
            </a:r>
          </a:p>
          <a:p>
            <a:pPr eaLnBrk="1" hangingPunct="1"/>
            <a:r>
              <a:rPr lang="zh-CN" altLang="en-US"/>
              <a:t>多前端，多后端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EEEA4D1-74A5-49BA-9A98-EAC92A1EBF6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19920" y="2445840"/>
              <a:ext cx="7336080" cy="2441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EEEA4D1-74A5-49BA-9A98-EAC92A1EBF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0560" y="2436480"/>
                <a:ext cx="7354800" cy="2460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84DD015-DA2C-4FC9-9844-8A1D88F33C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300"/>
    </mc:Choice>
    <mc:Fallback xmlns="">
      <p:transition spd="slow" advTm="75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D573DBDD-6843-4A32-A632-6DE93F9F7C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1.5.2  </a:t>
            </a:r>
            <a:r>
              <a:rPr lang="zh-CN" altLang="en-US"/>
              <a:t>扫描（</a:t>
            </a:r>
            <a:r>
              <a:rPr lang="en-US" altLang="zh-CN">
                <a:solidFill>
                  <a:schemeClr val="hlink"/>
                </a:solidFill>
              </a:rPr>
              <a:t>Pass</a:t>
            </a:r>
            <a:r>
              <a:rPr lang="zh-CN" altLang="en-US"/>
              <a:t>，遍）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9B5F87DE-FED0-4E0D-8F0D-9F5F88FA1E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29267"/>
            <a:ext cx="7772400" cy="4724400"/>
          </a:xfrm>
        </p:spPr>
        <p:txBody>
          <a:bodyPr/>
          <a:lstStyle/>
          <a:p>
            <a:pPr eaLnBrk="1" hangingPunct="1"/>
            <a:r>
              <a:rPr lang="zh-CN" altLang="en-US" sz="2800"/>
              <a:t>多个阶段合成一次扫描：读取一个输入文件，生成一个输出文件</a:t>
            </a:r>
          </a:p>
          <a:p>
            <a:pPr eaLnBrk="1" hangingPunct="1"/>
            <a:r>
              <a:rPr lang="zh-CN" altLang="en-US" sz="2800"/>
              <a:t>词法分析、语法分析、语义分析、中间代码生成可合并在一起</a:t>
            </a:r>
          </a:p>
          <a:p>
            <a:pPr lvl="1" eaLnBrk="1" hangingPunct="1"/>
            <a:r>
              <a:rPr lang="zh-CN" altLang="en-US" sz="2400"/>
              <a:t>直接生成中间代码</a:t>
            </a:r>
          </a:p>
          <a:p>
            <a:pPr lvl="1" eaLnBrk="1" hangingPunct="1"/>
            <a:r>
              <a:rPr lang="zh-CN" altLang="en-US" sz="2400"/>
              <a:t>以语法分析为中心</a:t>
            </a:r>
          </a:p>
          <a:p>
            <a:pPr lvl="2" eaLnBrk="1" hangingPunct="1"/>
            <a:r>
              <a:rPr lang="zh-CN" altLang="en-US"/>
              <a:t>分析</a:t>
            </a:r>
            <a:r>
              <a:rPr lang="en-US" altLang="zh-CN"/>
              <a:t>token</a:t>
            </a:r>
            <a:r>
              <a:rPr lang="zh-CN" altLang="en-US"/>
              <a:t>流的文法结构</a:t>
            </a:r>
          </a:p>
          <a:p>
            <a:pPr lvl="2" eaLnBrk="1" hangingPunct="1"/>
            <a:r>
              <a:rPr lang="zh-CN" altLang="en-US"/>
              <a:t>调用词法分析器获取</a:t>
            </a:r>
            <a:r>
              <a:rPr lang="en-US" altLang="zh-CN"/>
              <a:t>token</a:t>
            </a:r>
          </a:p>
          <a:p>
            <a:pPr lvl="2" eaLnBrk="1" hangingPunct="1"/>
            <a:r>
              <a:rPr lang="zh-CN" altLang="en-US"/>
              <a:t>调用中间代码生成器生成中间代码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5A97321-81FB-44AB-A704-249D6013DB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75"/>
    </mc:Choice>
    <mc:Fallback>
      <p:transition spd="slow" advTm="58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D99BB9A0-322A-4B8E-ABF5-41B2142050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1.5.3  </a:t>
            </a:r>
            <a:r>
              <a:rPr lang="zh-CN" altLang="en-US"/>
              <a:t>减少扫描次数</a:t>
            </a:r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E250B800-808E-4172-A6AE-28EC27D5F3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eaLnBrk="1" hangingPunct="1"/>
            <a:r>
              <a:rPr lang="zh-CN" altLang="en-US" sz="2800"/>
              <a:t>减少文件读写次数</a:t>
            </a:r>
          </a:p>
          <a:p>
            <a:pPr eaLnBrk="1" hangingPunct="1"/>
            <a:r>
              <a:rPr lang="zh-CN" altLang="en-US" sz="2800"/>
              <a:t>中间结果全部保存在内存</a:t>
            </a:r>
            <a:r>
              <a:rPr lang="en-US" altLang="zh-CN" sz="2800"/>
              <a:t>——</a:t>
            </a:r>
            <a:r>
              <a:rPr lang="zh-CN" altLang="en-US" sz="2800"/>
              <a:t>可能很复杂</a:t>
            </a:r>
          </a:p>
          <a:p>
            <a:pPr eaLnBrk="1" hangingPunct="1"/>
            <a:r>
              <a:rPr lang="zh-CN" altLang="en-US" sz="2800"/>
              <a:t>某些阶段组合会产生问题</a:t>
            </a:r>
          </a:p>
          <a:p>
            <a:pPr lvl="1" eaLnBrk="1" hangingPunct="1"/>
            <a:r>
              <a:rPr lang="zh-CN" altLang="en-US" sz="2400"/>
              <a:t>中间表示形式</a:t>
            </a:r>
            <a:r>
              <a:rPr lang="zh-CN" altLang="en-US" sz="2400">
                <a:sym typeface="Wingdings" panose="05000000000000000000" pitchFamily="2" charset="2"/>
              </a:rPr>
              <a:t></a:t>
            </a:r>
            <a:r>
              <a:rPr lang="zh-CN" altLang="en-US" sz="2400"/>
              <a:t>目标代码生成</a:t>
            </a:r>
          </a:p>
          <a:p>
            <a:pPr lvl="1" eaLnBrk="1" hangingPunct="1"/>
            <a:r>
              <a:rPr lang="zh-CN" altLang="en-US" sz="2400"/>
              <a:t>向前跳转，</a:t>
            </a:r>
            <a:r>
              <a:rPr lang="en-US" altLang="zh-CN" sz="2400"/>
              <a:t>GOTO target</a:t>
            </a:r>
          </a:p>
          <a:p>
            <a:pPr lvl="1" eaLnBrk="1" hangingPunct="1"/>
            <a:r>
              <a:rPr lang="zh-CN" altLang="en-US" sz="2400"/>
              <a:t>保留空位，记入符号表</a:t>
            </a:r>
          </a:p>
          <a:p>
            <a:pPr lvl="1" eaLnBrk="1" hangingPunct="1"/>
            <a:r>
              <a:rPr lang="zh-CN" altLang="en-US" sz="2400"/>
              <a:t>发现目标 </a:t>
            </a:r>
            <a:r>
              <a:rPr lang="en-US" altLang="zh-CN" sz="2400"/>
              <a:t>target: MOV foobar, R1</a:t>
            </a:r>
            <a:br>
              <a:rPr lang="en-US" altLang="zh-CN" sz="2400"/>
            </a:br>
            <a:r>
              <a:rPr lang="en-US" altLang="zh-CN" sz="2400"/>
              <a:t>“backpatching”</a:t>
            </a:r>
            <a:r>
              <a:rPr lang="zh-CN" altLang="en-US" sz="2400"/>
              <a:t>，填写所有空位</a:t>
            </a:r>
          </a:p>
          <a:p>
            <a:pPr lvl="1" eaLnBrk="1" hangingPunct="1"/>
            <a:r>
              <a:rPr lang="zh-CN" altLang="en-US" sz="2400"/>
              <a:t>跳转距离较长，需较多内存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708737F-C98E-48DF-BF83-816ED457E1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490"/>
    </mc:Choice>
    <mc:Fallback>
      <p:transition spd="slow" advTm="154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24426E5B-EE4C-47C3-B4AC-194DB99810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1.6 </a:t>
            </a:r>
            <a:r>
              <a:rPr lang="zh-CN" altLang="en-US"/>
              <a:t>编译器开发工具</a:t>
            </a:r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5A6A9A4E-08E9-4F9E-AC5B-13FB06D10F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solidFill>
                  <a:schemeClr val="hlink"/>
                </a:solidFill>
              </a:rPr>
              <a:t>compiler-compiler</a:t>
            </a:r>
            <a:r>
              <a:rPr lang="en-US" altLang="zh-CN"/>
              <a:t>, </a:t>
            </a:r>
            <a:r>
              <a:rPr lang="en-US" altLang="zh-CN">
                <a:solidFill>
                  <a:schemeClr val="hlink"/>
                </a:solidFill>
              </a:rPr>
              <a:t>compiler-generator</a:t>
            </a:r>
            <a:r>
              <a:rPr lang="en-US" altLang="zh-CN"/>
              <a:t>, </a:t>
            </a:r>
            <a:r>
              <a:rPr lang="en-US" altLang="zh-CN">
                <a:solidFill>
                  <a:schemeClr val="hlink"/>
                </a:solidFill>
              </a:rPr>
              <a:t>translator-writing system</a:t>
            </a:r>
          </a:p>
          <a:p>
            <a:pPr eaLnBrk="1" hangingPunct="1"/>
            <a:r>
              <a:rPr lang="zh-CN" altLang="en-US"/>
              <a:t>基于某种特定的语言模式</a:t>
            </a:r>
          </a:p>
          <a:p>
            <a:pPr lvl="1" eaLnBrk="1" hangingPunct="1"/>
            <a:r>
              <a:rPr lang="zh-CN" altLang="en-US"/>
              <a:t>词法分析：除关键字、符号外完全相同</a:t>
            </a:r>
          </a:p>
          <a:p>
            <a:pPr eaLnBrk="1" hangingPunct="1"/>
            <a:r>
              <a:rPr lang="zh-CN" altLang="en-US"/>
              <a:t>自动生成编译器各部分源程序</a:t>
            </a:r>
          </a:p>
          <a:p>
            <a:pPr lvl="1" eaLnBrk="1" hangingPunct="1"/>
            <a:r>
              <a:rPr lang="zh-CN" altLang="en-US"/>
              <a:t>用特殊语言描述编译器各部分</a:t>
            </a:r>
          </a:p>
          <a:p>
            <a:pPr lvl="1" eaLnBrk="1" hangingPunct="1"/>
            <a:r>
              <a:rPr lang="zh-CN" altLang="en-US"/>
              <a:t>用复杂算法处理描述，生成编译器源程序</a:t>
            </a:r>
          </a:p>
          <a:p>
            <a:pPr lvl="1" eaLnBrk="1" hangingPunct="1"/>
            <a:r>
              <a:rPr lang="zh-CN" altLang="en-US"/>
              <a:t>隐藏细节，易用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23D7FE5-06AB-4289-BB2B-899E88ACC63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415600" y="4568760"/>
              <a:ext cx="1513800" cy="564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23D7FE5-06AB-4289-BB2B-899E88ACC6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06240" y="4559400"/>
                <a:ext cx="1532520" cy="583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FEF081B-C446-4256-8F98-4D5E766F19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006"/>
    </mc:Choice>
    <mc:Fallback>
      <p:transition spd="slow" advTm="140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BC16C9D9-D808-4F16-BAF3-688580B5A4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Parser generator</a:t>
            </a:r>
          </a:p>
        </p:txBody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05F797DF-6CFE-4319-9A9C-24FD1F283A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输入</a:t>
            </a:r>
            <a:r>
              <a:rPr lang="en-US" altLang="zh-CN"/>
              <a:t>——</a:t>
            </a:r>
            <a:r>
              <a:rPr lang="zh-CN" altLang="en-US"/>
              <a:t>基于上下文无关文法</a:t>
            </a:r>
          </a:p>
          <a:p>
            <a:pPr eaLnBrk="1" hangingPunct="1"/>
            <a:r>
              <a:rPr lang="zh-CN" altLang="en-US"/>
              <a:t>生成语法分析器</a:t>
            </a:r>
          </a:p>
          <a:p>
            <a:pPr eaLnBrk="1" hangingPunct="1"/>
            <a:r>
              <a:rPr lang="zh-CN" altLang="en-US"/>
              <a:t>早期，需花费大量编程时间</a:t>
            </a:r>
          </a:p>
          <a:p>
            <a:pPr eaLnBrk="1" hangingPunct="1"/>
            <a:r>
              <a:rPr lang="zh-CN" altLang="en-US"/>
              <a:t>当前，最容易实现</a:t>
            </a:r>
          </a:p>
          <a:p>
            <a:pPr eaLnBrk="1" hangingPunct="1"/>
            <a:r>
              <a:rPr lang="en-US" altLang="zh-CN"/>
              <a:t>PIC</a:t>
            </a:r>
            <a:r>
              <a:rPr lang="zh-CN" altLang="en-US"/>
              <a:t>、</a:t>
            </a:r>
            <a:r>
              <a:rPr lang="en-US" altLang="zh-CN"/>
              <a:t>EQN</a:t>
            </a:r>
            <a:r>
              <a:rPr lang="zh-CN" altLang="en-US"/>
              <a:t>，几天时间完成</a:t>
            </a:r>
          </a:p>
          <a:p>
            <a:pPr eaLnBrk="1" hangingPunct="1"/>
            <a:r>
              <a:rPr lang="zh-CN" altLang="en-US"/>
              <a:t>采用非常复杂的分析算法</a:t>
            </a:r>
          </a:p>
          <a:p>
            <a:pPr eaLnBrk="1" hangingPunct="1"/>
            <a:r>
              <a:rPr lang="en-US" altLang="zh-CN"/>
              <a:t>Yacc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FB3261D-E6F7-4ED3-9589-D37EFD7BFA7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3080" y="1108800"/>
              <a:ext cx="7851240" cy="4342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FB3261D-E6F7-4ED3-9589-D37EFD7BFA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3720" y="1099440"/>
                <a:ext cx="7869960" cy="4361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9174136-5694-4157-93F7-2D2BC65354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133"/>
    </mc:Choice>
    <mc:Fallback>
      <p:transition spd="slow" advTm="101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60D881A5-E8C9-4FDD-AE10-5CA5BECD52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Scanner generator	</a:t>
            </a:r>
          </a:p>
        </p:txBody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15EA951-FDEA-4A00-A3EB-38949DAEF1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自动生成词法分析器</a:t>
            </a:r>
          </a:p>
          <a:p>
            <a:pPr eaLnBrk="1" hangingPunct="1"/>
            <a:r>
              <a:rPr lang="zh-CN" altLang="en-US"/>
              <a:t>输入</a:t>
            </a:r>
            <a:r>
              <a:rPr lang="en-US" altLang="zh-CN"/>
              <a:t>——</a:t>
            </a:r>
            <a:r>
              <a:rPr lang="zh-CN" altLang="en-US"/>
              <a:t>正则表达式描述</a:t>
            </a:r>
          </a:p>
          <a:p>
            <a:pPr eaLnBrk="1" hangingPunct="1"/>
            <a:r>
              <a:rPr lang="zh-CN" altLang="en-US"/>
              <a:t>词法分析器</a:t>
            </a:r>
            <a:r>
              <a:rPr lang="en-US" altLang="zh-CN"/>
              <a:t>——</a:t>
            </a:r>
            <a:r>
              <a:rPr lang="zh-CN" altLang="en-US"/>
              <a:t>有限自动机</a:t>
            </a:r>
          </a:p>
          <a:p>
            <a:pPr eaLnBrk="1" hangingPunct="1"/>
            <a:r>
              <a:rPr lang="en-US" altLang="zh-CN"/>
              <a:t>Lex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FDB48A1-8FE8-492B-B35C-866C0442E46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36960" y="1135440"/>
              <a:ext cx="5137560" cy="26269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FDB48A1-8FE8-492B-B35C-866C0442E4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7600" y="1126080"/>
                <a:ext cx="5156280" cy="2645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E64A2FC-353B-40E1-A785-AC8DCE9D29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497"/>
    </mc:Choice>
    <mc:Fallback>
      <p:transition spd="slow" advTm="62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26FB3BA0-AE40-486F-9306-1EA22CD7F7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1.2  TEX</a:t>
            </a:r>
            <a:r>
              <a:rPr lang="zh-CN" altLang="en-US"/>
              <a:t>中的宏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AB6C5B9E-0755-49E4-9A7A-22A12BB163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371600"/>
            <a:ext cx="8116888" cy="5257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/>
              <a:t>格式：</a:t>
            </a:r>
            <a:r>
              <a:rPr lang="en-US" altLang="zh-CN">
                <a:solidFill>
                  <a:srgbClr val="3333CC"/>
                </a:solidFill>
              </a:rPr>
              <a:t>\define</a:t>
            </a:r>
            <a:r>
              <a:rPr lang="en-US" altLang="zh-CN"/>
              <a:t> &lt;</a:t>
            </a:r>
            <a:r>
              <a:rPr lang="zh-CN" altLang="en-US"/>
              <a:t>宏名</a:t>
            </a:r>
            <a:r>
              <a:rPr lang="en-US" altLang="zh-CN"/>
              <a:t>&gt; &lt;</a:t>
            </a:r>
            <a:r>
              <a:rPr lang="zh-CN" altLang="en-US"/>
              <a:t>模板</a:t>
            </a:r>
            <a:r>
              <a:rPr lang="en-US" altLang="zh-CN"/>
              <a:t>(</a:t>
            </a:r>
            <a:r>
              <a:rPr lang="zh-CN" altLang="en-US"/>
              <a:t>参数</a:t>
            </a:r>
            <a:r>
              <a:rPr lang="en-US" altLang="zh-CN"/>
              <a:t>)&gt; {&lt;</a:t>
            </a:r>
            <a:r>
              <a:rPr lang="zh-CN" altLang="en-US"/>
              <a:t>宏体</a:t>
            </a:r>
            <a:r>
              <a:rPr lang="en-US" altLang="zh-CN"/>
              <a:t>&gt;}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3333CC"/>
                </a:solidFill>
              </a:rPr>
              <a:t>\define</a:t>
            </a:r>
            <a:r>
              <a:rPr lang="en-US" altLang="zh-CN"/>
              <a:t> \JACM #1;#2;#3.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		{ { </a:t>
            </a:r>
            <a:r>
              <a:rPr lang="en-US" altLang="zh-CN">
                <a:solidFill>
                  <a:srgbClr val="3333CC"/>
                </a:solidFill>
              </a:rPr>
              <a:t>\sl</a:t>
            </a:r>
            <a:r>
              <a:rPr lang="en-US" altLang="zh-CN"/>
              <a:t> J. ACM } { </a:t>
            </a:r>
            <a:r>
              <a:rPr lang="en-US" altLang="zh-CN">
                <a:solidFill>
                  <a:srgbClr val="3333CC"/>
                </a:solidFill>
              </a:rPr>
              <a:t>\bf</a:t>
            </a:r>
            <a:r>
              <a:rPr lang="en-US" altLang="zh-CN"/>
              <a:t> #1 }: #2, pp. #3.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\JACM 17;4;715-728.</a:t>
            </a:r>
            <a:r>
              <a:rPr lang="en-US" altLang="zh-CN">
                <a:latin typeface="Tahoma" panose="020B0604030504040204" pitchFamily="34" charset="0"/>
              </a:rPr>
              <a:t>——</a:t>
            </a:r>
            <a:r>
              <a:rPr lang="en-US" altLang="zh-CN">
                <a:sym typeface="Wingdings" panose="05000000000000000000" pitchFamily="2" charset="2"/>
              </a:rPr>
              <a:t>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{{</a:t>
            </a:r>
            <a:r>
              <a:rPr lang="en-US" altLang="zh-CN">
                <a:solidFill>
                  <a:srgbClr val="3333CC"/>
                </a:solidFill>
              </a:rPr>
              <a:t>\sl</a:t>
            </a:r>
            <a:r>
              <a:rPr lang="en-US" altLang="zh-CN"/>
              <a:t> J. ACM} {</a:t>
            </a:r>
            <a:r>
              <a:rPr lang="en-US" altLang="zh-CN">
                <a:solidFill>
                  <a:srgbClr val="3333CC"/>
                </a:solidFill>
              </a:rPr>
              <a:t>\bf</a:t>
            </a:r>
            <a:r>
              <a:rPr lang="en-US" altLang="zh-CN"/>
              <a:t> 17}: 4, pp. 715-728.}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>
                <a:latin typeface="Tahoma" panose="020B0604030504040204" pitchFamily="34" charset="0"/>
              </a:rPr>
              <a:t>————</a:t>
            </a:r>
            <a:r>
              <a:rPr lang="en-US" altLang="zh-CN">
                <a:sym typeface="Wingdings" panose="05000000000000000000" pitchFamily="2" charset="2"/>
              </a:rPr>
              <a:t></a:t>
            </a:r>
            <a:r>
              <a:rPr lang="en-US" altLang="zh-CN" i="1">
                <a:sym typeface="Wingdings" panose="05000000000000000000" pitchFamily="2" charset="2"/>
              </a:rPr>
              <a:t>J. ACM</a:t>
            </a:r>
            <a:r>
              <a:rPr lang="en-US" altLang="zh-CN">
                <a:sym typeface="Wingdings" panose="05000000000000000000" pitchFamily="2" charset="2"/>
              </a:rPr>
              <a:t> </a:t>
            </a:r>
            <a:r>
              <a:rPr lang="en-US" altLang="zh-CN" b="1">
                <a:sym typeface="Wingdings" panose="05000000000000000000" pitchFamily="2" charset="2"/>
              </a:rPr>
              <a:t>17</a:t>
            </a:r>
            <a:r>
              <a:rPr lang="en-US" altLang="zh-CN">
                <a:sym typeface="Wingdings" panose="05000000000000000000" pitchFamily="2" charset="2"/>
              </a:rPr>
              <a:t>:4, pp. 715-728</a:t>
            </a:r>
          </a:p>
        </p:txBody>
      </p:sp>
      <p:sp>
        <p:nvSpPr>
          <p:cNvPr id="61444" name="Text Box 4">
            <a:extLst>
              <a:ext uri="{FF2B5EF4-FFF2-40B4-BE49-F238E27FC236}">
                <a16:creationId xmlns:a16="http://schemas.microsoft.com/office/drawing/2014/main" id="{3370CC35-25C5-4815-BB52-BBD77505A0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2971800"/>
            <a:ext cx="8540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rgbClr val="3333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展开</a:t>
            </a:r>
          </a:p>
        </p:txBody>
      </p:sp>
      <p:sp>
        <p:nvSpPr>
          <p:cNvPr id="61445" name="Text Box 5">
            <a:extLst>
              <a:ext uri="{FF2B5EF4-FFF2-40B4-BE49-F238E27FC236}">
                <a16:creationId xmlns:a16="http://schemas.microsoft.com/office/drawing/2014/main" id="{B8648BC4-2F25-43D9-AE6E-DC3ED27A21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41910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rgbClr val="3333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显示效果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0B2C346-0379-4BC5-856B-9E37FD91629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2345760"/>
              <a:ext cx="7023240" cy="2613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0B2C346-0379-4BC5-856B-9E37FD9162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2336400"/>
                <a:ext cx="7041960" cy="2631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E50BD1C-0A88-49B4-8C17-B287A752AC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691"/>
    </mc:Choice>
    <mc:Fallback xmlns="">
      <p:transition spd="slow" advTm="121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2EBC8D05-C702-4BBE-8702-F722047EF9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syntax-directed translation engine</a:t>
            </a:r>
          </a:p>
        </p:txBody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98A4F017-52A1-41CB-811D-B4528A2E12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生成一组例程</a:t>
            </a:r>
            <a:r>
              <a:rPr lang="en-US" altLang="zh-CN"/>
              <a:t>——</a:t>
            </a:r>
            <a:r>
              <a:rPr lang="zh-CN" altLang="en-US"/>
              <a:t>遍历语法分析树，生成中间代码</a:t>
            </a:r>
          </a:p>
          <a:p>
            <a:pPr eaLnBrk="1" hangingPunct="1"/>
            <a:r>
              <a:rPr lang="zh-CN" altLang="en-US"/>
              <a:t>每个节点导致一个或多个“翻译”</a:t>
            </a:r>
          </a:p>
          <a:p>
            <a:pPr eaLnBrk="1" hangingPunct="1"/>
            <a:r>
              <a:rPr lang="zh-CN" altLang="en-US"/>
              <a:t>每个翻译依赖于邻接节点的翻译结果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47F011D-015A-4D9E-9A07-AE5F23C468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47"/>
    </mc:Choice>
    <mc:Fallback>
      <p:transition spd="slow" advTm="43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D2E1654B-0CBE-4BB3-9190-619B7ACD5C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automatic code generator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3BA907D3-D818-4A39-B7FB-3723DF7A5A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生成目标代码生成程序</a:t>
            </a:r>
          </a:p>
          <a:p>
            <a:pPr eaLnBrk="1" hangingPunct="1"/>
            <a:r>
              <a:rPr lang="zh-CN" altLang="en-US"/>
              <a:t>输入：一组规则</a:t>
            </a:r>
            <a:r>
              <a:rPr lang="en-US" altLang="zh-CN"/>
              <a:t>——</a:t>
            </a:r>
            <a:r>
              <a:rPr lang="zh-CN" altLang="en-US"/>
              <a:t>中间语言翻译为机器语言的规则</a:t>
            </a:r>
          </a:p>
          <a:p>
            <a:pPr eaLnBrk="1" hangingPunct="1"/>
            <a:r>
              <a:rPr lang="zh-CN" altLang="en-US"/>
              <a:t>规则应提供足够信息：变量放置位置</a:t>
            </a:r>
            <a:r>
              <a:rPr lang="en-US" altLang="zh-CN"/>
              <a:t>…</a:t>
            </a:r>
          </a:p>
          <a:p>
            <a:pPr eaLnBrk="1" hangingPunct="1"/>
            <a:r>
              <a:rPr lang="en-US" altLang="zh-CN"/>
              <a:t>“</a:t>
            </a:r>
            <a:r>
              <a:rPr lang="zh-CN" altLang="en-US"/>
              <a:t>模板匹配”技术</a:t>
            </a:r>
          </a:p>
          <a:p>
            <a:pPr eaLnBrk="1" hangingPunct="1"/>
            <a:r>
              <a:rPr lang="zh-CN" altLang="en-US"/>
              <a:t>多种匹配选择</a:t>
            </a:r>
          </a:p>
          <a:p>
            <a:pPr eaLnBrk="1" hangingPunct="1"/>
            <a:r>
              <a:rPr lang="zh-CN" altLang="en-US"/>
              <a:t>选择最佳匹配，避免组合爆炸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F914AE0-1C98-4778-9DBC-D7DBBE4901E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41480" y="4070520"/>
              <a:ext cx="1895040" cy="49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F914AE0-1C98-4778-9DBC-D7DBBE4901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32120" y="4061160"/>
                <a:ext cx="1913760" cy="68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A5EB1A4-938B-4118-8361-09C18B67DA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20"/>
    </mc:Choice>
    <mc:Fallback>
      <p:transition spd="slow" advTm="39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F656E177-2790-4916-829E-394D1614E9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data-flow engine</a:t>
            </a:r>
          </a:p>
        </p:txBody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802A771C-D41B-46B2-876E-51F6B3FB76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“</a:t>
            </a:r>
            <a:r>
              <a:rPr lang="zh-CN" altLang="en-US"/>
              <a:t>数据流分析”</a:t>
            </a:r>
            <a:r>
              <a:rPr lang="en-US" altLang="zh-CN"/>
              <a:t>——</a:t>
            </a:r>
            <a:r>
              <a:rPr lang="zh-CN" altLang="en-US"/>
              <a:t>代码优化技术</a:t>
            </a:r>
          </a:p>
          <a:p>
            <a:pPr eaLnBrk="1" hangingPunct="1"/>
            <a:r>
              <a:rPr lang="zh-CN" altLang="en-US"/>
              <a:t>收集大量信息</a:t>
            </a:r>
            <a:r>
              <a:rPr lang="en-US" altLang="zh-CN"/>
              <a:t>——</a:t>
            </a:r>
            <a:r>
              <a:rPr lang="zh-CN" altLang="en-US"/>
              <a:t>数据如何在程序的不同部分间传输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7777406-11C3-43CB-AF43-AF55EC0017C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42520" y="1254960"/>
              <a:ext cx="3187800" cy="388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7777406-11C3-43CB-AF43-AF55EC0017C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3160" y="1245600"/>
                <a:ext cx="3206520" cy="57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FDA223E-FF5D-4EC0-B1C8-350B01F250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84"/>
    </mc:Choice>
    <mc:Fallback>
      <p:transition spd="slow" advTm="24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BFF98839-D854-458D-A168-B642A4E84B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 </a:t>
            </a:r>
            <a:r>
              <a:rPr lang="zh-CN" altLang="en-US"/>
              <a:t>包含（头）文件</a:t>
            </a:r>
          </a:p>
        </p:txBody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2E503217-22EE-46E0-B1FC-A9CDF32E62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#include</a:t>
            </a:r>
            <a:r>
              <a:rPr lang="zh-CN" altLang="en-US"/>
              <a:t>：</a:t>
            </a:r>
            <a:r>
              <a:rPr lang="en-US" altLang="zh-CN"/>
              <a:t>C</a:t>
            </a:r>
            <a:r>
              <a:rPr lang="zh-CN" altLang="en-US"/>
              <a:t>、</a:t>
            </a:r>
            <a:r>
              <a:rPr lang="en-US" altLang="zh-CN"/>
              <a:t>C++</a:t>
            </a:r>
            <a:r>
              <a:rPr lang="zh-CN" altLang="en-US"/>
              <a:t>用法，将另一个文件包含到当前文件</a:t>
            </a:r>
          </a:p>
          <a:p>
            <a:pPr eaLnBrk="1" hangingPunct="1"/>
            <a:endParaRPr lang="en-US" altLang="zh-CN"/>
          </a:p>
        </p:txBody>
      </p:sp>
      <p:grpSp>
        <p:nvGrpSpPr>
          <p:cNvPr id="62468" name="Group 4">
            <a:extLst>
              <a:ext uri="{FF2B5EF4-FFF2-40B4-BE49-F238E27FC236}">
                <a16:creationId xmlns:a16="http://schemas.microsoft.com/office/drawing/2014/main" id="{B6EF3050-6D5D-4360-8F0F-1F61BDEEB14F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2438400"/>
            <a:ext cx="6324600" cy="3276600"/>
            <a:chOff x="192" y="3456"/>
            <a:chExt cx="3984" cy="2064"/>
          </a:xfrm>
        </p:grpSpPr>
        <p:sp>
          <p:nvSpPr>
            <p:cNvPr id="62469" name="Rectangle 5">
              <a:extLst>
                <a:ext uri="{FF2B5EF4-FFF2-40B4-BE49-F238E27FC236}">
                  <a16:creationId xmlns:a16="http://schemas.microsoft.com/office/drawing/2014/main" id="{0A4F33A7-F902-4DF3-88A2-9CB30E17A1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3696"/>
              <a:ext cx="912" cy="96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62470" name="Rectangle 6">
              <a:extLst>
                <a:ext uri="{FF2B5EF4-FFF2-40B4-BE49-F238E27FC236}">
                  <a16:creationId xmlns:a16="http://schemas.microsoft.com/office/drawing/2014/main" id="{6713A931-3506-4FE5-AC3C-EA399A8A3A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8" y="3696"/>
              <a:ext cx="1248" cy="182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62471" name="Text Box 7">
              <a:extLst>
                <a:ext uri="{FF2B5EF4-FFF2-40B4-BE49-F238E27FC236}">
                  <a16:creationId xmlns:a16="http://schemas.microsoft.com/office/drawing/2014/main" id="{5FE9EA64-09CC-45CB-A93B-9D7551BEFE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3456"/>
              <a:ext cx="86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defs.h</a:t>
              </a:r>
            </a:p>
          </p:txBody>
        </p:sp>
        <p:sp>
          <p:nvSpPr>
            <p:cNvPr id="62472" name="Text Box 8">
              <a:extLst>
                <a:ext uri="{FF2B5EF4-FFF2-40B4-BE49-F238E27FC236}">
                  <a16:creationId xmlns:a16="http://schemas.microsoft.com/office/drawing/2014/main" id="{9A5C91B4-BB98-4A57-AF41-7774C4E8EA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3936"/>
              <a:ext cx="624" cy="6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//////</a:t>
              </a:r>
            </a:p>
            <a:p>
              <a:pPr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//////</a:t>
              </a:r>
            </a:p>
            <a:p>
              <a:pPr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//////</a:t>
              </a:r>
            </a:p>
          </p:txBody>
        </p:sp>
        <p:sp>
          <p:nvSpPr>
            <p:cNvPr id="62473" name="Rectangle 9">
              <a:extLst>
                <a:ext uri="{FF2B5EF4-FFF2-40B4-BE49-F238E27FC236}">
                  <a16:creationId xmlns:a16="http://schemas.microsoft.com/office/drawing/2014/main" id="{18567C7E-33CA-4E23-B3BC-366C576590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3696"/>
              <a:ext cx="1200" cy="96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62474" name="Text Box 10">
              <a:extLst>
                <a:ext uri="{FF2B5EF4-FFF2-40B4-BE49-F238E27FC236}">
                  <a16:creationId xmlns:a16="http://schemas.microsoft.com/office/drawing/2014/main" id="{66F11421-E9C9-4485-9A24-C7CA573ABF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6" y="3456"/>
              <a:ext cx="86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main.c</a:t>
              </a:r>
            </a:p>
          </p:txBody>
        </p:sp>
        <p:sp>
          <p:nvSpPr>
            <p:cNvPr id="62475" name="Text Box 11">
              <a:extLst>
                <a:ext uri="{FF2B5EF4-FFF2-40B4-BE49-F238E27FC236}">
                  <a16:creationId xmlns:a16="http://schemas.microsoft.com/office/drawing/2014/main" id="{BF906380-8D49-4305-9D55-5D932E376B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6" y="3840"/>
              <a:ext cx="1200" cy="8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#include “defs.h”</a:t>
              </a:r>
            </a:p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…---…---…---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…---…---…---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…---…---…---</a:t>
              </a:r>
            </a:p>
          </p:txBody>
        </p:sp>
        <p:sp>
          <p:nvSpPr>
            <p:cNvPr id="62476" name="AutoShape 12">
              <a:extLst>
                <a:ext uri="{FF2B5EF4-FFF2-40B4-BE49-F238E27FC236}">
                  <a16:creationId xmlns:a16="http://schemas.microsoft.com/office/drawing/2014/main" id="{5E263937-4E7C-4B47-8241-22AE0E24DB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6" y="3888"/>
              <a:ext cx="48" cy="192"/>
            </a:xfrm>
            <a:prstGeom prst="rightBrace">
              <a:avLst>
                <a:gd name="adj1" fmla="val 3333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62477" name="AutoShape 13">
              <a:extLst>
                <a:ext uri="{FF2B5EF4-FFF2-40B4-BE49-F238E27FC236}">
                  <a16:creationId xmlns:a16="http://schemas.microsoft.com/office/drawing/2014/main" id="{F83ED6AC-82FC-4C37-A7DA-33190AC28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6" y="4176"/>
              <a:ext cx="96" cy="432"/>
            </a:xfrm>
            <a:prstGeom prst="rightBrace">
              <a:avLst>
                <a:gd name="adj1" fmla="val 37500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62478" name="Line 14">
              <a:extLst>
                <a:ext uri="{FF2B5EF4-FFF2-40B4-BE49-F238E27FC236}">
                  <a16:creationId xmlns:a16="http://schemas.microsoft.com/office/drawing/2014/main" id="{435C97C7-17CC-4402-9B40-3472721064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04" y="4176"/>
              <a:ext cx="14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479" name="AutoShape 15">
              <a:extLst>
                <a:ext uri="{FF2B5EF4-FFF2-40B4-BE49-F238E27FC236}">
                  <a16:creationId xmlns:a16="http://schemas.microsoft.com/office/drawing/2014/main" id="{7C94FA85-1BCB-4A7B-A653-D3DD5F77691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6" y="3840"/>
              <a:ext cx="144" cy="576"/>
            </a:xfrm>
            <a:prstGeom prst="leftBrace">
              <a:avLst>
                <a:gd name="adj1" fmla="val 3333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62480" name="Text Box 16">
              <a:extLst>
                <a:ext uri="{FF2B5EF4-FFF2-40B4-BE49-F238E27FC236}">
                  <a16:creationId xmlns:a16="http://schemas.microsoft.com/office/drawing/2014/main" id="{EE362406-AB47-452F-A543-33FABD392F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6" y="3792"/>
              <a:ext cx="624" cy="6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//////</a:t>
              </a:r>
            </a:p>
            <a:p>
              <a:pPr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//////</a:t>
              </a:r>
            </a:p>
            <a:p>
              <a:pPr>
                <a:lnSpc>
                  <a:spcPct val="7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//////</a:t>
              </a:r>
            </a:p>
          </p:txBody>
        </p:sp>
        <p:sp>
          <p:nvSpPr>
            <p:cNvPr id="62481" name="Line 17">
              <a:extLst>
                <a:ext uri="{FF2B5EF4-FFF2-40B4-BE49-F238E27FC236}">
                  <a16:creationId xmlns:a16="http://schemas.microsoft.com/office/drawing/2014/main" id="{4B8349A4-B24A-43E7-9301-7D4D041031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4" y="3984"/>
              <a:ext cx="24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482" name="Text Box 18">
              <a:extLst>
                <a:ext uri="{FF2B5EF4-FFF2-40B4-BE49-F238E27FC236}">
                  <a16:creationId xmlns:a16="http://schemas.microsoft.com/office/drawing/2014/main" id="{6662EC93-46C9-4011-A89D-E9A3D71587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6" y="4464"/>
              <a:ext cx="1200" cy="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…---…---…---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…---…---…---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…---…---…---</a:t>
              </a:r>
            </a:p>
          </p:txBody>
        </p:sp>
        <p:sp>
          <p:nvSpPr>
            <p:cNvPr id="62483" name="AutoShape 19">
              <a:extLst>
                <a:ext uri="{FF2B5EF4-FFF2-40B4-BE49-F238E27FC236}">
                  <a16:creationId xmlns:a16="http://schemas.microsoft.com/office/drawing/2014/main" id="{227C52C4-A933-4E28-9E98-D73DA080E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4" y="4560"/>
              <a:ext cx="96" cy="624"/>
            </a:xfrm>
            <a:prstGeom prst="leftBrace">
              <a:avLst>
                <a:gd name="adj1" fmla="val 5416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62484" name="Line 20">
              <a:extLst>
                <a:ext uri="{FF2B5EF4-FFF2-40B4-BE49-F238E27FC236}">
                  <a16:creationId xmlns:a16="http://schemas.microsoft.com/office/drawing/2014/main" id="{8D818B22-7F6A-43F4-8E0A-67B2B61494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92" y="4416"/>
              <a:ext cx="19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D14840C-77B5-4618-8033-E87A4926296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2530800"/>
              <a:ext cx="7791840" cy="4239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D14840C-77B5-4618-8033-E87A492629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2521440"/>
                <a:ext cx="7810560" cy="4258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F1E938E-14D1-49FC-88B5-76322CF0A0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715"/>
    </mc:Choice>
    <mc:Fallback xmlns="">
      <p:transition spd="slow" advTm="220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2C639AC4-2555-47C2-9477-BDBD70CA43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Fibonacci</a:t>
            </a:r>
            <a:r>
              <a:rPr lang="zh-CN" altLang="en-US"/>
              <a:t>数列程序</a:t>
            </a:r>
          </a:p>
        </p:txBody>
      </p:sp>
      <p:sp>
        <p:nvSpPr>
          <p:cNvPr id="63491" name="Rectangle 3">
            <a:extLst>
              <a:ext uri="{FF2B5EF4-FFF2-40B4-BE49-F238E27FC236}">
                <a16:creationId xmlns:a16="http://schemas.microsoft.com/office/drawing/2014/main" id="{76332D58-F36B-472B-A7C9-4D928215E6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#include &lt;iostream&gt;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using namespace std;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int main()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int a, b, i, t,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a =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b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i =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cin &gt;&gt; n;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cout &lt;&lt; a &lt;&lt; endl;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cout &lt;&lt; b &lt;&lt; endl;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while (i &lt; n)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{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	t =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	b = a + b;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	cout &lt;&lt; b &lt;&lt; endl;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	a = t;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	i = i + 1;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}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	return 0;</a:t>
            </a:r>
          </a:p>
          <a:p>
            <a:pPr marL="0" indent="0" eaLnBrk="1" hangingPunct="1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6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zh-CN" altLang="en-US" sz="1800">
                <a:solidFill>
                  <a:srgbClr val="0000FF"/>
                </a:solidFill>
                <a:hlinkClick r:id="rId4" action="ppaction://hlinkfile"/>
              </a:rPr>
              <a:t>预处理结果</a:t>
            </a:r>
            <a:endParaRPr lang="en-US" altLang="zh-CN" sz="1400">
              <a:solidFill>
                <a:srgbClr val="0000FF"/>
              </a:solidFill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E95FF35-85C7-4F8B-8931-FEA9D23FCE6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06880" y="1585800"/>
              <a:ext cx="1863720" cy="1342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E95FF35-85C7-4F8B-8931-FEA9D23FCE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97520" y="1576440"/>
                <a:ext cx="1882440" cy="153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D0F86C0-A016-4479-8906-6D2F626C79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030"/>
    </mc:Choice>
    <mc:Fallback xmlns="">
      <p:transition spd="slow" advTm="125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6C2BF7B9-B032-4D9A-AF32-2614AA71D9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3. “Rational”</a:t>
            </a:r>
            <a:r>
              <a:rPr lang="zh-CN" altLang="en-US"/>
              <a:t>预处理器</a:t>
            </a:r>
          </a:p>
        </p:txBody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DDA0902A-545F-4668-BC61-7F4FA97765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为旧的编程语义增加较新的流程控制、数据结构等功能</a:t>
            </a:r>
          </a:p>
          <a:p>
            <a:pPr eaLnBrk="1" hangingPunct="1"/>
            <a:r>
              <a:rPr lang="zh-CN" altLang="en-US"/>
              <a:t>利用宏定义</a:t>
            </a:r>
            <a:r>
              <a:rPr lang="en-US" altLang="zh-CN"/>
              <a:t>while, if</a:t>
            </a:r>
            <a:r>
              <a:rPr lang="zh-CN" altLang="en-US"/>
              <a:t>等</a:t>
            </a:r>
          </a:p>
          <a:p>
            <a:pPr eaLnBrk="1" hangingPunct="1"/>
            <a:r>
              <a:rPr lang="zh-CN" altLang="en-US"/>
              <a:t>使</a:t>
            </a:r>
            <a:r>
              <a:rPr lang="en-US" altLang="zh-CN"/>
              <a:t>C</a:t>
            </a:r>
            <a:r>
              <a:rPr lang="zh-CN" altLang="en-US"/>
              <a:t>类似</a:t>
            </a:r>
            <a:r>
              <a:rPr lang="en-US" altLang="zh-CN"/>
              <a:t>Pascal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/>
              <a:t>#define   begin   {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/>
              <a:t>#define   end       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/>
              <a:t>#define   then</a:t>
            </a:r>
            <a:endParaRPr lang="en-US" altLang="zh-CN" sz="280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3E218AF-1BA1-4416-9C59-30396440CE4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86320" y="3229920"/>
              <a:ext cx="6465960" cy="19245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3E218AF-1BA1-4416-9C59-30396440CE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76960" y="3220560"/>
                <a:ext cx="6484680" cy="1943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F9A289C-399C-4F73-AC9E-3D5AEA4603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657"/>
    </mc:Choice>
    <mc:Fallback xmlns="">
      <p:transition spd="slow" advTm="96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834656D3-A5D9-4D8F-B6BD-654AA1BA2D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 </a:t>
            </a:r>
            <a:r>
              <a:rPr lang="zh-CN" altLang="en-US"/>
              <a:t>语言扩展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141AC072-C7C5-497F-95B1-CE1A74A962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Equel</a:t>
            </a:r>
            <a:r>
              <a:rPr lang="zh-CN" altLang="en-US"/>
              <a:t>：嵌入</a:t>
            </a:r>
            <a:r>
              <a:rPr lang="en-US" altLang="zh-CN"/>
              <a:t>C</a:t>
            </a:r>
            <a:r>
              <a:rPr lang="zh-CN" altLang="en-US"/>
              <a:t>的数据库查询语言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	</a:t>
            </a:r>
            <a:r>
              <a:rPr lang="en-US" altLang="zh-CN" sz="2800"/>
              <a:t>## Retrieve (DN=Department.Dnum) where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/>
              <a:t>   ##              Department.Dname = </a:t>
            </a:r>
            <a:r>
              <a:rPr lang="en-US" altLang="zh-CN" sz="2800">
                <a:latin typeface="Tahoma" panose="020B0604030504040204" pitchFamily="34" charset="0"/>
              </a:rPr>
              <a:t>‘</a:t>
            </a:r>
            <a:r>
              <a:rPr lang="en-US" altLang="zh-CN" sz="2800"/>
              <a:t>Research</a:t>
            </a:r>
            <a:r>
              <a:rPr lang="en-US" altLang="zh-CN" sz="2800">
                <a:latin typeface="Tahoma" panose="020B0604030504040204" pitchFamily="34" charset="0"/>
              </a:rPr>
              <a:t>’</a:t>
            </a:r>
            <a:endParaRPr lang="en-US" altLang="zh-CN" sz="280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/>
              <a:t>预处理为：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/>
              <a:t>  </a:t>
            </a:r>
            <a:r>
              <a:rPr lang="en-US" altLang="zh-CN" sz="2800"/>
              <a:t>ingres_system(</a:t>
            </a:r>
            <a:r>
              <a:rPr lang="en-US" altLang="zh-CN" sz="2800">
                <a:latin typeface="Tahoma" panose="020B0604030504040204" pitchFamily="34" charset="0"/>
              </a:rPr>
              <a:t>“</a:t>
            </a:r>
            <a:r>
              <a:rPr lang="en-US" altLang="zh-CN" sz="2800"/>
              <a:t>Retr</a:t>
            </a:r>
            <a:r>
              <a:rPr lang="en-US" altLang="zh-CN" sz="2800">
                <a:latin typeface="Tahoma" panose="020B0604030504040204" pitchFamily="34" charset="0"/>
              </a:rPr>
              <a:t>…’</a:t>
            </a:r>
            <a:r>
              <a:rPr lang="en-US" altLang="zh-CN" sz="2800"/>
              <a:t>Research</a:t>
            </a:r>
            <a:r>
              <a:rPr lang="en-US" altLang="zh-CN" sz="2800">
                <a:latin typeface="Tahoma" panose="020B0604030504040204" pitchFamily="34" charset="0"/>
              </a:rPr>
              <a:t>’</a:t>
            </a:r>
            <a:r>
              <a:rPr lang="en-US" altLang="zh-CN" sz="2800"/>
              <a:t> </a:t>
            </a:r>
            <a:r>
              <a:rPr lang="en-US" altLang="zh-CN" sz="2800">
                <a:latin typeface="Tahoma" panose="020B0604030504040204" pitchFamily="34" charset="0"/>
              </a:rPr>
              <a:t>”</a:t>
            </a:r>
            <a:r>
              <a:rPr lang="en-US" altLang="zh-CN" sz="2800"/>
              <a:t>, __, __);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/>
              <a:t>转换为对数据库查询函数的调用</a:t>
            </a:r>
          </a:p>
          <a:p>
            <a:pPr eaLnBrk="1" hangingPunct="1"/>
            <a:r>
              <a:rPr lang="zh-CN" altLang="en-US"/>
              <a:t>较早的</a:t>
            </a:r>
            <a:r>
              <a:rPr lang="en-US" altLang="zh-CN"/>
              <a:t>C++</a:t>
            </a:r>
            <a:r>
              <a:rPr lang="zh-CN" altLang="en-US"/>
              <a:t>预处理器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241A4EA-3250-4B6D-8AE0-4D507B6E607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84280" y="1943640"/>
              <a:ext cx="6997680" cy="3724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241A4EA-3250-4B6D-8AE0-4D507B6E60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4920" y="1934280"/>
                <a:ext cx="7016400" cy="3743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66DFA90-F09C-476C-B0B6-689AC8DF33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240"/>
    </mc:Choice>
    <mc:Fallback xmlns="">
      <p:transition spd="slow" advTm="99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E373A02D-AE76-4990-9EA4-3FFF557D39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1.4.2  </a:t>
            </a:r>
            <a:r>
              <a:rPr lang="zh-CN" altLang="en-US"/>
              <a:t>汇编器</a:t>
            </a:r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DF025A7E-E360-40B1-A9EF-029149FE57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编译器生成汇编代码</a:t>
            </a:r>
            <a:r>
              <a:rPr lang="zh-CN" altLang="en-US">
                <a:sym typeface="Wingdings" panose="05000000000000000000" pitchFamily="2" charset="2"/>
              </a:rPr>
              <a:t>由汇编器</a:t>
            </a:r>
            <a:r>
              <a:rPr lang="zh-CN" altLang="en-US"/>
              <a:t>生成可重定位机器码</a:t>
            </a:r>
          </a:p>
          <a:p>
            <a:pPr eaLnBrk="1" hangingPunct="1"/>
            <a:r>
              <a:rPr lang="zh-CN" altLang="en-US"/>
              <a:t>汇编代码</a:t>
            </a:r>
            <a:r>
              <a:rPr lang="en-US" altLang="zh-CN"/>
              <a:t>——</a:t>
            </a:r>
            <a:r>
              <a:rPr lang="zh-CN" altLang="en-US"/>
              <a:t>机器码的助记码</a:t>
            </a:r>
            <a:br>
              <a:rPr lang="zh-CN" altLang="en-US"/>
            </a:br>
            <a:r>
              <a:rPr lang="zh-CN" altLang="en-US"/>
              <a:t>名字替代二进制操作码、内存地址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/>
              <a:t>	</a:t>
            </a:r>
            <a:r>
              <a:rPr kumimoji="0" lang="en-US" altLang="zh-CN" sz="2400"/>
              <a:t>MOV </a:t>
            </a:r>
            <a:r>
              <a:rPr kumimoji="0" lang="en-US" altLang="zh-CN" sz="2400">
                <a:solidFill>
                  <a:srgbClr val="FF3300"/>
                </a:solidFill>
              </a:rPr>
              <a:t>a</a:t>
            </a:r>
            <a:r>
              <a:rPr kumimoji="0" lang="en-US" altLang="zh-CN" sz="2400"/>
              <a:t>, R1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/>
              <a:t>	ADD #2, R1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/>
              <a:t>	MOV R1, </a:t>
            </a:r>
            <a:r>
              <a:rPr kumimoji="0" lang="en-US" altLang="zh-CN" sz="2400">
                <a:solidFill>
                  <a:srgbClr val="FF3300"/>
                </a:solidFill>
              </a:rPr>
              <a:t>b</a:t>
            </a:r>
            <a:endParaRPr lang="en-US" altLang="zh-CN"/>
          </a:p>
          <a:p>
            <a:pPr eaLnBrk="1" hangingPunct="1"/>
            <a:r>
              <a:rPr lang="en-US" altLang="zh-CN"/>
              <a:t>b := a + 2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20AEE3F-9ECF-4046-9B5E-0ED33360433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94440" y="4001760"/>
              <a:ext cx="1440720" cy="676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20AEE3F-9ECF-4046-9B5E-0ED33360433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85080" y="3992400"/>
                <a:ext cx="1459440" cy="86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2914C92-D2C4-44C4-94E6-425AF68CC8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73"/>
    </mc:Choice>
    <mc:Fallback xmlns="">
      <p:transition spd="slow" advTm="40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15945868-B5CC-4D49-9BD6-DDD1A2250A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1.4.3  </a:t>
            </a:r>
            <a:r>
              <a:rPr lang="zh-CN" altLang="en-US"/>
              <a:t>两次扫描汇编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5D8EA1EE-1442-4CFA-8E74-34D7436708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eaLnBrk="1" hangingPunct="1"/>
            <a:r>
              <a:rPr lang="zh-CN" altLang="en-US"/>
              <a:t>每次读取一遍输入文件</a:t>
            </a:r>
          </a:p>
          <a:p>
            <a:pPr eaLnBrk="1" hangingPunct="1"/>
            <a:r>
              <a:rPr lang="zh-CN" altLang="en-US"/>
              <a:t>第一次</a:t>
            </a:r>
          </a:p>
          <a:p>
            <a:pPr lvl="1" eaLnBrk="1" hangingPunct="1"/>
            <a:r>
              <a:rPr lang="zh-CN" altLang="en-US"/>
              <a:t>识别标识符，存入符号表</a:t>
            </a:r>
          </a:p>
          <a:p>
            <a:pPr lvl="1" eaLnBrk="1" hangingPunct="1"/>
            <a:r>
              <a:rPr lang="zh-CN" altLang="en-US"/>
              <a:t>指定（相对）内存地址</a:t>
            </a:r>
          </a:p>
        </p:txBody>
      </p:sp>
      <p:sp>
        <p:nvSpPr>
          <p:cNvPr id="67588" name="Text Box 4">
            <a:extLst>
              <a:ext uri="{FF2B5EF4-FFF2-40B4-BE49-F238E27FC236}">
                <a16:creationId xmlns:a16="http://schemas.microsoft.com/office/drawing/2014/main" id="{E6373C20-0CA7-494F-B0B3-2E8A4886E9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3733800"/>
            <a:ext cx="2819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rgbClr val="FF3300"/>
                </a:solidFill>
              </a:rPr>
              <a:t>标识符          地址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rgbClr val="FF3300"/>
                </a:solidFill>
              </a:rPr>
              <a:t>a		0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rgbClr val="FF3300"/>
                </a:solidFill>
              </a:rPr>
              <a:t>b		4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65EEEF8-66DE-41D3-9B0B-D28ECA99C30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54400" y="4296960"/>
              <a:ext cx="2472840" cy="691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65EEEF8-66DE-41D3-9B0B-D28ECA99C3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45040" y="4287600"/>
                <a:ext cx="2491560" cy="710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487CE64-982A-4C33-915C-09B1AB5B02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411"/>
    </mc:Choice>
    <mc:Fallback xmlns="">
      <p:transition spd="slow" advTm="99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5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1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5.4|25.3|6.4|1.6|3.4|2.3|2.3|1.4|7.1|4.4|2.3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4235</TotalTime>
  <Words>1948</Words>
  <Application>Microsoft Office PowerPoint</Application>
  <PresentationFormat>全屏显示(4:3)</PresentationFormat>
  <Paragraphs>337</Paragraphs>
  <Slides>32</Slides>
  <Notes>0</Notes>
  <HiddenSlides>0</HiddenSlides>
  <MMClips>32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9" baseType="lpstr">
      <vt:lpstr>黑体</vt:lpstr>
      <vt:lpstr>宋体</vt:lpstr>
      <vt:lpstr>Calibri</vt:lpstr>
      <vt:lpstr>Tahoma</vt:lpstr>
      <vt:lpstr>Times New Roman</vt:lpstr>
      <vt:lpstr>Wingdings</vt:lpstr>
      <vt:lpstr>Blends</vt:lpstr>
      <vt:lpstr>PowerPoint 演示文稿</vt:lpstr>
      <vt:lpstr>1.4 关系密切的软件</vt:lpstr>
      <vt:lpstr>例1.2  TEX中的宏</vt:lpstr>
      <vt:lpstr>2. 包含（头）文件</vt:lpstr>
      <vt:lpstr>Fibonacci数列程序</vt:lpstr>
      <vt:lpstr>3. “Rational”预处理器</vt:lpstr>
      <vt:lpstr>4. 语言扩展</vt:lpstr>
      <vt:lpstr>1.4.2  汇编器</vt:lpstr>
      <vt:lpstr>1.4.3  两次扫描汇编</vt:lpstr>
      <vt:lpstr>第二次扫描</vt:lpstr>
      <vt:lpstr>1.4.4  加载器和连接器</vt:lpstr>
      <vt:lpstr>加载器和连接器</vt:lpstr>
      <vt:lpstr>程序处理流程例——Fibonacci</vt:lpstr>
      <vt:lpstr>Fibonacci数列程序预处理结果</vt:lpstr>
      <vt:lpstr>Fibonacci数列程序汇编码</vt:lpstr>
      <vt:lpstr>Fibonacci数列程序汇编码（续）</vt:lpstr>
      <vt:lpstr>Fibonacci数列程序汇编码（续）</vt:lpstr>
      <vt:lpstr>Fibonacci数列程序二进制码</vt:lpstr>
      <vt:lpstr>用nm查看二进制码中名字</vt:lpstr>
      <vt:lpstr>用objdump查看二进制码中的段</vt:lpstr>
      <vt:lpstr>用objdump反汇编</vt:lpstr>
      <vt:lpstr>查看EXE文件引用的外部函数</vt:lpstr>
      <vt:lpstr>1.5  编译器各阶段的组合</vt:lpstr>
      <vt:lpstr>后端</vt:lpstr>
      <vt:lpstr>1.5.2  扫描（Pass，遍）</vt:lpstr>
      <vt:lpstr>1.5.3  减少扫描次数</vt:lpstr>
      <vt:lpstr>1.6 编译器开发工具</vt:lpstr>
      <vt:lpstr>Parser generator</vt:lpstr>
      <vt:lpstr>Scanner generator </vt:lpstr>
      <vt:lpstr>syntax-directed translation engine</vt:lpstr>
      <vt:lpstr>automatic code generator</vt:lpstr>
      <vt:lpstr>data-flow engine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366</cp:revision>
  <dcterms:created xsi:type="dcterms:W3CDTF">2003-06-05T11:51:39Z</dcterms:created>
  <dcterms:modified xsi:type="dcterms:W3CDTF">2020-09-06T01:56:29Z</dcterms:modified>
</cp:coreProperties>
</file>

<file path=docProps/thumbnail.jpeg>
</file>